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4"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buNone/>
            </a:pPr>
            <a:r>
              <a:rPr lang="pt-BR" sz="1400" b="0" strike="noStrike" spc="-1">
                <a:latin typeface="Times New Roman"/>
              </a:rPr>
              <a:t>&lt;data/hora&gt;</a:t>
            </a:r>
          </a:p>
        </p:txBody>
      </p:sp>
      <p:sp>
        <p:nvSpPr>
          <p:cNvPr id="45"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pt-BR" sz="1400" b="0" strike="noStrike" spc="-1">
                <a:latin typeface="Times New Roman"/>
              </a:rPr>
              <a:t>&lt;rodapé&gt;</a:t>
            </a:r>
          </a:p>
        </p:txBody>
      </p:sp>
      <p:sp>
        <p:nvSpPr>
          <p:cNvPr id="46"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buNone/>
            </a:pPr>
            <a:fld id="{3BD2010A-7B1A-40E0-B1EC-AF4EE9E0EEB1}"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laceHolder 1"/>
          <p:cNvSpPr>
            <a:spLocks noGrp="1" noRot="1" noChangeAspect="1"/>
          </p:cNvSpPr>
          <p:nvPr>
            <p:ph type="sldImg"/>
          </p:nvPr>
        </p:nvSpPr>
        <p:spPr>
          <a:xfrm>
            <a:off x="685800" y="1143000"/>
            <a:ext cx="5486400" cy="3086100"/>
          </a:xfrm>
          <a:prstGeom prst="rect">
            <a:avLst/>
          </a:prstGeom>
          <a:ln w="0">
            <a:noFill/>
          </a:ln>
        </p:spPr>
      </p:sp>
      <p:sp>
        <p:nvSpPr>
          <p:cNvPr id="72"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pt-BR" sz="2000" b="0" strike="noStrike" spc="-1">
              <a:latin typeface="Arial"/>
            </a:endParaRPr>
          </a:p>
        </p:txBody>
      </p:sp>
      <p:sp>
        <p:nvSpPr>
          <p:cNvPr id="73"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buNone/>
            </a:pPr>
            <a:fld id="{27D55CF5-A2EF-4D87-904D-804ACC33565E}" type="slidenum">
              <a:rPr lang="pt-BR" sz="1200" b="0" strike="noStrike" spc="-1">
                <a:latin typeface="Times New Roman"/>
              </a:rPr>
              <a:t>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0" strike="noStrike" spc="-1">
                <a:solidFill>
                  <a:srgbClr val="000000"/>
                </a:solidFill>
                <a:latin typeface="Calibri Light"/>
              </a:rPr>
              <a:t>Clique para editar o título Mestre</a:t>
            </a:r>
            <a:endParaRPr lang="pt-BR"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a:noFill/>
          <a:ln w="0">
            <a:noFill/>
          </a:ln>
        </p:spPr>
        <p:txBody>
          <a:bodyPr anchor="ctr">
            <a:noAutofit/>
          </a:bodyPr>
          <a:lstStyle/>
          <a:p>
            <a:pPr>
              <a:lnSpc>
                <a:spcPct val="100000"/>
              </a:lnSpc>
              <a:buNone/>
            </a:pPr>
            <a:fld id="{C91FF844-2C4B-4915-B587-BB04C16BA322}" type="datetime">
              <a:rPr lang="pt-BR" sz="1200" b="0" strike="noStrike" spc="-1">
                <a:solidFill>
                  <a:srgbClr val="8B8B8B"/>
                </a:solidFill>
                <a:latin typeface="Calibri"/>
              </a:rPr>
              <a:t>30/09/2024</a:t>
            </a:fld>
            <a:endParaRPr lang="pt-BR"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a:noFill/>
          <a:ln w="0">
            <a:noFill/>
          </a:ln>
        </p:spPr>
        <p:txBody>
          <a:bodyPr anchor="ctr">
            <a:noAutofit/>
          </a:bodyPr>
          <a:lstStyle/>
          <a:p>
            <a:endParaRPr lang="pt-BR"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a:noFill/>
          <a:ln w="0">
            <a:noFill/>
          </a:ln>
        </p:spPr>
        <p:txBody>
          <a:bodyPr anchor="ctr">
            <a:noAutofit/>
          </a:bodyPr>
          <a:lstStyle/>
          <a:p>
            <a:pPr algn="r">
              <a:lnSpc>
                <a:spcPct val="100000"/>
              </a:lnSpc>
              <a:buNone/>
            </a:pPr>
            <a:fld id="{23983BE3-B253-4799-AAB4-7D6A23B5DAA0}" type="slidenum">
              <a:rPr lang="pt-BR" sz="1200" b="0" strike="noStrike" spc="-1">
                <a:solidFill>
                  <a:srgbClr val="8B8B8B"/>
                </a:solidFill>
                <a:latin typeface="Calibri"/>
              </a:rPr>
              <a:t>‹nº›</a:t>
            </a:fld>
            <a:endParaRPr lang="pt-BR"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2800" b="0" strike="noStrike" spc="-1">
                <a:solidFill>
                  <a:srgbClr val="000000"/>
                </a:solidFill>
                <a:latin typeface="Calibri"/>
              </a:rPr>
              <a:t>Clique para editar o formato do texto da estrutura de tópicos</a:t>
            </a:r>
          </a:p>
          <a:p>
            <a:pPr marL="864000" lvl="1" indent="-324000">
              <a:spcBef>
                <a:spcPts val="1134"/>
              </a:spcBef>
              <a:buClr>
                <a:srgbClr val="000000"/>
              </a:buClr>
              <a:buSzPct val="75000"/>
              <a:buFont typeface="Symbol" charset="2"/>
              <a:buChar char=""/>
            </a:pPr>
            <a:r>
              <a:rPr lang="pt-BR" sz="2000" b="0" strike="noStrike" spc="-1">
                <a:solidFill>
                  <a:srgbClr val="000000"/>
                </a:solidFill>
                <a:latin typeface="Calibri"/>
              </a:rPr>
              <a:t>2.º nível da estrutura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Calibri"/>
              </a:rPr>
              <a:t>3.º nível da estrutura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Calibri"/>
              </a:rPr>
              <a:t>4.º nível da estrutura de tópicos</a:t>
            </a:r>
          </a:p>
          <a:p>
            <a:pPr marL="2160000" lvl="4" indent="-216000">
              <a:spcBef>
                <a:spcPts val="283"/>
              </a:spcBef>
              <a:buClr>
                <a:srgbClr val="000000"/>
              </a:buClr>
              <a:buSzPct val="45000"/>
              <a:buFont typeface="Wingdings" charset="2"/>
              <a:buChar char=""/>
            </a:pPr>
            <a:r>
              <a:rPr lang="pt-BR" sz="2000" b="0" strike="noStrike" spc="-1">
                <a:solidFill>
                  <a:srgbClr val="000000"/>
                </a:solidFill>
                <a:latin typeface="Calibri"/>
              </a:rPr>
              <a:t>5.º nível da estrutura de tópicos</a:t>
            </a:r>
          </a:p>
          <a:p>
            <a:pPr marL="2592000" lvl="5" indent="-216000">
              <a:spcBef>
                <a:spcPts val="283"/>
              </a:spcBef>
              <a:buClr>
                <a:srgbClr val="000000"/>
              </a:buClr>
              <a:buSzPct val="45000"/>
              <a:buFont typeface="Wingdings" charset="2"/>
              <a:buChar char=""/>
            </a:pPr>
            <a:r>
              <a:rPr lang="pt-BR" sz="2000" b="0" strike="noStrike" spc="-1">
                <a:solidFill>
                  <a:srgbClr val="000000"/>
                </a:solidFill>
                <a:latin typeface="Calibri"/>
              </a:rPr>
              <a:t>6.º nível da estrutura de tópicos</a:t>
            </a:r>
          </a:p>
          <a:p>
            <a:pPr marL="3024000" lvl="6" indent="-216000">
              <a:spcBef>
                <a:spcPts val="283"/>
              </a:spcBef>
              <a:buClr>
                <a:srgbClr val="000000"/>
              </a:buClr>
              <a:buSzPct val="45000"/>
              <a:buFont typeface="Wingdings" charset="2"/>
              <a:buChar char=""/>
            </a:pPr>
            <a:r>
              <a:rPr lang="pt-BR" sz="2000" b="0" strike="noStrike" spc="-1">
                <a:solidFill>
                  <a:srgbClr val="000000"/>
                </a:solid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m 4"/>
          <p:cNvPicPr/>
          <p:nvPr/>
        </p:nvPicPr>
        <p:blipFill>
          <a:blip r:embed="rId3"/>
          <a:stretch/>
        </p:blipFill>
        <p:spPr>
          <a:xfrm>
            <a:off x="-40320" y="-23760"/>
            <a:ext cx="12271320" cy="6905160"/>
          </a:xfrm>
          <a:prstGeom prst="rect">
            <a:avLst/>
          </a:prstGeom>
          <a:ln w="0">
            <a:noFill/>
          </a:ln>
        </p:spPr>
      </p:pic>
      <p:sp>
        <p:nvSpPr>
          <p:cNvPr id="48" name="CaixaDeTexto 7"/>
          <p:cNvSpPr/>
          <p:nvPr/>
        </p:nvSpPr>
        <p:spPr>
          <a:xfrm>
            <a:off x="7821360" y="2006640"/>
            <a:ext cx="3551760" cy="173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600" b="1" strike="noStrike" spc="-1" dirty="0">
                <a:solidFill>
                  <a:srgbClr val="FFFFFF"/>
                </a:solidFill>
                <a:latin typeface="Kanit"/>
              </a:rPr>
              <a:t>Espaço para</a:t>
            </a:r>
            <a:endParaRPr lang="pt-BR" sz="3600" b="0" strike="noStrike" spc="-1" dirty="0">
              <a:latin typeface="Arial"/>
            </a:endParaRPr>
          </a:p>
          <a:p>
            <a:pPr algn="ctr">
              <a:lnSpc>
                <a:spcPct val="100000"/>
              </a:lnSpc>
              <a:buNone/>
            </a:pPr>
            <a:r>
              <a:rPr lang="pt-BR" sz="3600" b="1" strike="noStrike" spc="-1" dirty="0">
                <a:solidFill>
                  <a:srgbClr val="FFFFFF"/>
                </a:solidFill>
                <a:latin typeface="Kanit"/>
              </a:rPr>
              <a:t>título do</a:t>
            </a:r>
            <a:endParaRPr lang="pt-BR" sz="3600" b="0" strike="noStrike" spc="-1" dirty="0">
              <a:latin typeface="Arial"/>
            </a:endParaRPr>
          </a:p>
          <a:p>
            <a:pPr algn="ctr">
              <a:lnSpc>
                <a:spcPct val="100000"/>
              </a:lnSpc>
              <a:buNone/>
            </a:pPr>
            <a:r>
              <a:rPr lang="pt-BR" sz="3600" b="1" strike="noStrike" spc="-1" dirty="0">
                <a:solidFill>
                  <a:srgbClr val="FFFFFF"/>
                </a:solidFill>
                <a:latin typeface="Kanit"/>
              </a:rPr>
              <a:t>projeto.</a:t>
            </a:r>
            <a:endParaRPr lang="pt-BR" sz="3600" b="0" strike="noStrike" spc="-1" dirty="0">
              <a:latin typeface="Arial"/>
            </a:endParaRPr>
          </a:p>
        </p:txBody>
      </p:sp>
      <p:sp>
        <p:nvSpPr>
          <p:cNvPr id="49" name="CaixaDeTexto 8"/>
          <p:cNvSpPr/>
          <p:nvPr/>
        </p:nvSpPr>
        <p:spPr>
          <a:xfrm>
            <a:off x="8088833" y="4368360"/>
            <a:ext cx="355176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2400" b="0" strike="noStrike" spc="-1" dirty="0">
                <a:solidFill>
                  <a:srgbClr val="FFFFFF"/>
                </a:solidFill>
                <a:latin typeface="Kanit"/>
              </a:rPr>
              <a:t>Subtítulo do projeto.</a:t>
            </a:r>
            <a:endParaRPr lang="pt-BR" sz="2400" b="0" strike="noStrike" spc="-1" dirty="0">
              <a:latin typeface="Arial"/>
            </a:endParaRPr>
          </a:p>
        </p:txBody>
      </p:sp>
      <p:pic>
        <p:nvPicPr>
          <p:cNvPr id="3" name="Imagem 2">
            <a:extLst>
              <a:ext uri="{FF2B5EF4-FFF2-40B4-BE49-F238E27FC236}">
                <a16:creationId xmlns:a16="http://schemas.microsoft.com/office/drawing/2014/main" id="{476307C5-1AD6-4A58-BDA6-902207C1B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70" y="2574483"/>
            <a:ext cx="7537100" cy="9217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m 6"/>
          <p:cNvPicPr/>
          <p:nvPr/>
        </p:nvPicPr>
        <p:blipFill>
          <a:blip r:embed="rId2"/>
          <a:stretch/>
        </p:blipFill>
        <p:spPr>
          <a:xfrm>
            <a:off x="6568200" y="2136240"/>
            <a:ext cx="4625640" cy="3011760"/>
          </a:xfrm>
          <a:prstGeom prst="rect">
            <a:avLst/>
          </a:prstGeom>
          <a:ln w="0">
            <a:noFill/>
          </a:ln>
        </p:spPr>
      </p:pic>
      <p:sp>
        <p:nvSpPr>
          <p:cNvPr id="52" name="Retângulo 8"/>
          <p:cNvSpPr/>
          <p:nvPr/>
        </p:nvSpPr>
        <p:spPr>
          <a:xfrm>
            <a:off x="667440" y="1754820"/>
            <a:ext cx="421524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3600" b="1" strike="noStrike" spc="-1" dirty="0">
                <a:solidFill>
                  <a:srgbClr val="2D704F"/>
                </a:solidFill>
                <a:latin typeface="Kanit"/>
              </a:rPr>
              <a:t>Espaço para</a:t>
            </a:r>
            <a:endParaRPr lang="pt-BR" sz="3600" b="0" strike="noStrike" spc="-1" dirty="0">
              <a:latin typeface="Arial"/>
            </a:endParaRPr>
          </a:p>
          <a:p>
            <a:pPr>
              <a:lnSpc>
                <a:spcPct val="100000"/>
              </a:lnSpc>
              <a:buNone/>
            </a:pPr>
            <a:r>
              <a:rPr lang="pt-BR" sz="3600" b="1" strike="noStrike" spc="-1" dirty="0">
                <a:solidFill>
                  <a:srgbClr val="2D704F"/>
                </a:solidFill>
                <a:latin typeface="Kanit"/>
              </a:rPr>
              <a:t>título do projeto.</a:t>
            </a:r>
            <a:endParaRPr lang="pt-BR" sz="3600" b="0" strike="noStrike" spc="-1" dirty="0">
              <a:latin typeface="Arial"/>
            </a:endParaRPr>
          </a:p>
        </p:txBody>
      </p:sp>
      <p:sp>
        <p:nvSpPr>
          <p:cNvPr id="53" name="Retângulo 11"/>
          <p:cNvSpPr/>
          <p:nvPr/>
        </p:nvSpPr>
        <p:spPr>
          <a:xfrm>
            <a:off x="667440" y="3016440"/>
            <a:ext cx="4417920" cy="395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2000" b="0" strike="noStrike" spc="-1">
                <a:solidFill>
                  <a:srgbClr val="2D704F"/>
                </a:solidFill>
                <a:latin typeface="Kanit"/>
              </a:rPr>
              <a:t>Espaço para subtítuto do projeto.</a:t>
            </a:r>
            <a:endParaRPr lang="pt-BR" sz="2000" b="0" strike="noStrike" spc="-1">
              <a:latin typeface="Arial"/>
            </a:endParaRPr>
          </a:p>
        </p:txBody>
      </p:sp>
      <p:sp>
        <p:nvSpPr>
          <p:cNvPr id="54" name="Retângulo 12"/>
          <p:cNvSpPr/>
          <p:nvPr/>
        </p:nvSpPr>
        <p:spPr>
          <a:xfrm>
            <a:off x="1546200" y="3811680"/>
            <a:ext cx="4625640" cy="136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400" b="0" strike="noStrike" spc="-1">
                <a:solidFill>
                  <a:srgbClr val="404040"/>
                </a:solidFill>
                <a:latin typeface="Kanit"/>
              </a:rPr>
              <a:t>•  Cras at orci eget lacus cursus rutrum.</a:t>
            </a:r>
            <a:endParaRPr lang="pt-BR" sz="1400" b="0" strike="noStrike" spc="-1">
              <a:latin typeface="Arial"/>
            </a:endParaRPr>
          </a:p>
          <a:p>
            <a:pPr>
              <a:lnSpc>
                <a:spcPct val="100000"/>
              </a:lnSpc>
              <a:buNone/>
            </a:pPr>
            <a:r>
              <a:rPr lang="pt-BR" sz="1400" b="0" strike="noStrike" spc="-1">
                <a:solidFill>
                  <a:srgbClr val="404040"/>
                </a:solidFill>
                <a:latin typeface="Kanit"/>
              </a:rPr>
              <a:t>•  Nulla eleifend lectus eu porta molestie.</a:t>
            </a:r>
            <a:endParaRPr lang="pt-BR" sz="1400" b="0" strike="noStrike" spc="-1">
              <a:latin typeface="Arial"/>
            </a:endParaRPr>
          </a:p>
          <a:p>
            <a:pPr>
              <a:lnSpc>
                <a:spcPct val="100000"/>
              </a:lnSpc>
              <a:buNone/>
            </a:pPr>
            <a:r>
              <a:rPr lang="pt-BR" sz="1400" b="0" strike="noStrike" spc="-1">
                <a:solidFill>
                  <a:srgbClr val="404040"/>
                </a:solidFill>
                <a:latin typeface="Kanit"/>
              </a:rPr>
              <a:t>•  Mauris ac libero non eros ultrices convallis.</a:t>
            </a:r>
            <a:endParaRPr lang="pt-BR" sz="1400" b="0" strike="noStrike" spc="-1">
              <a:latin typeface="Arial"/>
            </a:endParaRPr>
          </a:p>
          <a:p>
            <a:pPr>
              <a:lnSpc>
                <a:spcPct val="100000"/>
              </a:lnSpc>
              <a:buNone/>
            </a:pPr>
            <a:r>
              <a:rPr lang="pt-BR" sz="1400" b="0" strike="noStrike" spc="-1">
                <a:solidFill>
                  <a:srgbClr val="404040"/>
                </a:solidFill>
                <a:latin typeface="Kanit"/>
              </a:rPr>
              <a:t>•  Integer accumsan nibh vitae ex auctor condimentum.</a:t>
            </a:r>
            <a:endParaRPr lang="pt-BR" sz="1400" b="0" strike="noStrike" spc="-1">
              <a:latin typeface="Arial"/>
            </a:endParaRPr>
          </a:p>
          <a:p>
            <a:pPr>
              <a:lnSpc>
                <a:spcPct val="100000"/>
              </a:lnSpc>
              <a:buNone/>
            </a:pPr>
            <a:r>
              <a:rPr lang="pt-BR" sz="1400" b="0" strike="noStrike" spc="-1">
                <a:solidFill>
                  <a:srgbClr val="404040"/>
                </a:solidFill>
                <a:latin typeface="Kanit"/>
              </a:rPr>
              <a:t>•  Nunc a mi at dui mattis rutrum.</a:t>
            </a:r>
            <a:endParaRPr lang="pt-BR" sz="1400" b="0" strike="noStrike" spc="-1">
              <a:latin typeface="Arial"/>
            </a:endParaRPr>
          </a:p>
        </p:txBody>
      </p:sp>
      <p:pic>
        <p:nvPicPr>
          <p:cNvPr id="55" name="Imagem 1"/>
          <p:cNvPicPr/>
          <p:nvPr/>
        </p:nvPicPr>
        <p:blipFill>
          <a:blip r:embed="rId3"/>
          <a:stretch/>
        </p:blipFill>
        <p:spPr>
          <a:xfrm>
            <a:off x="-108720" y="6369120"/>
            <a:ext cx="12409200" cy="510120"/>
          </a:xfrm>
          <a:prstGeom prst="rect">
            <a:avLst/>
          </a:prstGeom>
          <a:ln w="0">
            <a:noFill/>
          </a:ln>
        </p:spPr>
      </p:pic>
      <p:pic>
        <p:nvPicPr>
          <p:cNvPr id="5" name="Imagem 4">
            <a:extLst>
              <a:ext uri="{FF2B5EF4-FFF2-40B4-BE49-F238E27FC236}">
                <a16:creationId xmlns:a16="http://schemas.microsoft.com/office/drawing/2014/main" id="{AA14B554-B60D-4117-8832-731F7B913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020" y="22412"/>
            <a:ext cx="3240031" cy="3962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ângulo 7"/>
          <p:cNvSpPr/>
          <p:nvPr/>
        </p:nvSpPr>
        <p:spPr>
          <a:xfrm>
            <a:off x="940680" y="1585980"/>
            <a:ext cx="732564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3200" b="1" strike="noStrike" spc="-1" dirty="0">
                <a:solidFill>
                  <a:srgbClr val="2D704F"/>
                </a:solidFill>
                <a:latin typeface="Kanit"/>
              </a:rPr>
              <a:t>Espaço para título do projeto.</a:t>
            </a:r>
            <a:endParaRPr lang="pt-BR" sz="3200" b="0" strike="noStrike" spc="-1" dirty="0">
              <a:latin typeface="Arial"/>
            </a:endParaRPr>
          </a:p>
        </p:txBody>
      </p:sp>
      <p:sp>
        <p:nvSpPr>
          <p:cNvPr id="58" name="Retângulo 8"/>
          <p:cNvSpPr/>
          <p:nvPr/>
        </p:nvSpPr>
        <p:spPr>
          <a:xfrm>
            <a:off x="940680" y="2309760"/>
            <a:ext cx="399420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2D704F"/>
                </a:solidFill>
                <a:latin typeface="Kanit"/>
              </a:rPr>
              <a:t>Espaço para subtítuto do projeto.</a:t>
            </a:r>
            <a:endParaRPr lang="pt-BR" sz="1800" b="0" strike="noStrike" spc="-1">
              <a:latin typeface="Arial"/>
            </a:endParaRPr>
          </a:p>
        </p:txBody>
      </p:sp>
      <p:sp>
        <p:nvSpPr>
          <p:cNvPr id="59" name="Retângulo 11"/>
          <p:cNvSpPr/>
          <p:nvPr/>
        </p:nvSpPr>
        <p:spPr>
          <a:xfrm>
            <a:off x="1112760" y="2966400"/>
            <a:ext cx="9612720" cy="286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400" b="0" strike="noStrike" spc="-1" dirty="0" err="1">
                <a:solidFill>
                  <a:srgbClr val="404040"/>
                </a:solidFill>
                <a:latin typeface="Kanit"/>
              </a:rPr>
              <a:t>Lorem</a:t>
            </a:r>
            <a:r>
              <a:rPr lang="pt-BR" sz="1400" b="0" strike="noStrike" spc="-1" dirty="0">
                <a:solidFill>
                  <a:srgbClr val="404040"/>
                </a:solidFill>
                <a:latin typeface="Kanit"/>
              </a:rPr>
              <a:t> ipsum </a:t>
            </a:r>
            <a:r>
              <a:rPr lang="pt-BR" sz="1400" b="0" strike="noStrike" spc="-1" dirty="0" err="1">
                <a:solidFill>
                  <a:srgbClr val="404040"/>
                </a:solidFill>
                <a:latin typeface="Kanit"/>
              </a:rPr>
              <a:t>dolor</a:t>
            </a:r>
            <a:r>
              <a:rPr lang="pt-BR" sz="1400" b="0" strike="noStrike" spc="-1" dirty="0">
                <a:solidFill>
                  <a:srgbClr val="404040"/>
                </a:solidFill>
                <a:latin typeface="Kanit"/>
              </a:rPr>
              <a:t> </a:t>
            </a:r>
            <a:r>
              <a:rPr lang="pt-BR" sz="1400" b="0" strike="noStrike" spc="-1" dirty="0" err="1">
                <a:solidFill>
                  <a:srgbClr val="404040"/>
                </a:solidFill>
                <a:latin typeface="Kanit"/>
              </a:rPr>
              <a:t>sit</a:t>
            </a:r>
            <a:r>
              <a:rPr lang="pt-BR" sz="1400" b="0" strike="noStrike" spc="-1" dirty="0">
                <a:solidFill>
                  <a:srgbClr val="404040"/>
                </a:solidFill>
                <a:latin typeface="Kanit"/>
              </a:rPr>
              <a:t> </a:t>
            </a:r>
            <a:r>
              <a:rPr lang="pt-BR" sz="1400" b="0" strike="noStrike" spc="-1" dirty="0" err="1">
                <a:solidFill>
                  <a:srgbClr val="404040"/>
                </a:solidFill>
                <a:latin typeface="Kanit"/>
              </a:rPr>
              <a:t>amet</a:t>
            </a:r>
            <a:r>
              <a:rPr lang="pt-BR" sz="1400" b="0" strike="noStrike" spc="-1" dirty="0">
                <a:solidFill>
                  <a:srgbClr val="404040"/>
                </a:solidFill>
                <a:latin typeface="Kanit"/>
              </a:rPr>
              <a:t>, </a:t>
            </a:r>
            <a:r>
              <a:rPr lang="pt-BR" sz="1400" b="0" strike="noStrike" spc="-1" dirty="0" err="1">
                <a:solidFill>
                  <a:srgbClr val="404040"/>
                </a:solidFill>
                <a:latin typeface="Kanit"/>
              </a:rPr>
              <a:t>consectetur</a:t>
            </a:r>
            <a:r>
              <a:rPr lang="pt-BR" sz="1400" b="0" strike="noStrike" spc="-1" dirty="0">
                <a:solidFill>
                  <a:srgbClr val="404040"/>
                </a:solidFill>
                <a:latin typeface="Kanit"/>
              </a:rPr>
              <a:t> </a:t>
            </a:r>
            <a:r>
              <a:rPr lang="pt-BR" sz="1400" b="0" strike="noStrike" spc="-1" dirty="0" err="1">
                <a:solidFill>
                  <a:srgbClr val="404040"/>
                </a:solidFill>
                <a:latin typeface="Kanit"/>
              </a:rPr>
              <a:t>adipiscing</a:t>
            </a:r>
            <a:r>
              <a:rPr lang="pt-BR" sz="1400" b="0" strike="noStrike" spc="-1" dirty="0">
                <a:solidFill>
                  <a:srgbClr val="404040"/>
                </a:solidFill>
                <a:latin typeface="Kanit"/>
              </a:rPr>
              <a:t> </a:t>
            </a:r>
            <a:r>
              <a:rPr lang="pt-BR" sz="1400" b="0" strike="noStrike" spc="-1" dirty="0" err="1">
                <a:solidFill>
                  <a:srgbClr val="404040"/>
                </a:solidFill>
                <a:latin typeface="Kanit"/>
              </a:rPr>
              <a:t>elit</a:t>
            </a:r>
            <a:r>
              <a:rPr lang="pt-BR" sz="1400" b="0" strike="noStrike" spc="-1" dirty="0">
                <a:solidFill>
                  <a:srgbClr val="404040"/>
                </a:solidFill>
                <a:latin typeface="Kanit"/>
              </a:rPr>
              <a:t>. </a:t>
            </a:r>
            <a:r>
              <a:rPr lang="pt-BR" sz="1400" b="0" strike="noStrike" spc="-1" dirty="0" err="1">
                <a:solidFill>
                  <a:srgbClr val="404040"/>
                </a:solidFill>
                <a:latin typeface="Kanit"/>
              </a:rPr>
              <a:t>Pellentesque</a:t>
            </a:r>
            <a:r>
              <a:rPr lang="pt-BR" sz="1400" b="0" strike="noStrike" spc="-1" dirty="0">
                <a:solidFill>
                  <a:srgbClr val="404040"/>
                </a:solidFill>
                <a:latin typeface="Kanit"/>
              </a:rPr>
              <a:t> </a:t>
            </a:r>
            <a:r>
              <a:rPr lang="pt-BR" sz="1400" b="0" strike="noStrike" spc="-1" dirty="0" err="1">
                <a:solidFill>
                  <a:srgbClr val="404040"/>
                </a:solidFill>
                <a:latin typeface="Kanit"/>
              </a:rPr>
              <a:t>pulvinar</a:t>
            </a:r>
            <a:r>
              <a:rPr lang="pt-BR" sz="1400" b="0" strike="noStrike" spc="-1" dirty="0">
                <a:solidFill>
                  <a:srgbClr val="404040"/>
                </a:solidFill>
                <a:latin typeface="Kanit"/>
              </a:rPr>
              <a:t> est </a:t>
            </a:r>
            <a:r>
              <a:rPr lang="pt-BR" sz="1400" b="0" strike="noStrike" spc="-1" dirty="0" err="1">
                <a:solidFill>
                  <a:srgbClr val="404040"/>
                </a:solidFill>
                <a:latin typeface="Kanit"/>
              </a:rPr>
              <a:t>quam</a:t>
            </a:r>
            <a:r>
              <a:rPr lang="pt-BR" sz="1400" b="0" strike="noStrike" spc="-1" dirty="0">
                <a:solidFill>
                  <a:srgbClr val="404040"/>
                </a:solidFill>
                <a:latin typeface="Kanit"/>
              </a:rPr>
              <a:t>, </a:t>
            </a:r>
            <a:r>
              <a:rPr lang="pt-BR" sz="1400" b="0" strike="noStrike" spc="-1" dirty="0" err="1">
                <a:solidFill>
                  <a:srgbClr val="404040"/>
                </a:solidFill>
                <a:latin typeface="Kanit"/>
              </a:rPr>
              <a:t>vel</a:t>
            </a:r>
            <a:r>
              <a:rPr lang="pt-BR" sz="1400" b="0" strike="noStrike" spc="-1" dirty="0">
                <a:solidFill>
                  <a:srgbClr val="404040"/>
                </a:solidFill>
                <a:latin typeface="Kanit"/>
              </a:rPr>
              <a:t> </a:t>
            </a:r>
            <a:r>
              <a:rPr lang="pt-BR" sz="1400" b="0" strike="noStrike" spc="-1" dirty="0" err="1">
                <a:solidFill>
                  <a:srgbClr val="404040"/>
                </a:solidFill>
                <a:latin typeface="Kanit"/>
              </a:rPr>
              <a:t>ultrices</a:t>
            </a:r>
            <a:r>
              <a:rPr lang="pt-BR" sz="1400" b="0" strike="noStrike" spc="-1" dirty="0">
                <a:solidFill>
                  <a:srgbClr val="404040"/>
                </a:solidFill>
                <a:latin typeface="Kanit"/>
              </a:rPr>
              <a:t> augue </a:t>
            </a:r>
            <a:r>
              <a:rPr lang="pt-BR" sz="1400" b="0" strike="noStrike" spc="-1" dirty="0" err="1">
                <a:solidFill>
                  <a:srgbClr val="404040"/>
                </a:solidFill>
                <a:latin typeface="Kanit"/>
              </a:rPr>
              <a:t>interdum</a:t>
            </a:r>
            <a:r>
              <a:rPr lang="pt-BR" sz="1400" b="0" strike="noStrike" spc="-1" dirty="0">
                <a:solidFill>
                  <a:srgbClr val="404040"/>
                </a:solidFill>
                <a:latin typeface="Kanit"/>
              </a:rPr>
              <a:t> in. </a:t>
            </a:r>
            <a:r>
              <a:rPr lang="pt-BR" sz="1400" b="0" strike="noStrike" spc="-1" dirty="0" err="1">
                <a:solidFill>
                  <a:srgbClr val="404040"/>
                </a:solidFill>
                <a:latin typeface="Kanit"/>
              </a:rPr>
              <a:t>Aenean</a:t>
            </a:r>
            <a:r>
              <a:rPr lang="pt-BR" sz="1400" b="0" strike="noStrike" spc="-1" dirty="0">
                <a:solidFill>
                  <a:srgbClr val="404040"/>
                </a:solidFill>
                <a:latin typeface="Kanit"/>
              </a:rPr>
              <a:t> </a:t>
            </a:r>
            <a:r>
              <a:rPr lang="pt-BR" sz="1400" b="0" strike="noStrike" spc="-1" dirty="0" err="1">
                <a:solidFill>
                  <a:srgbClr val="404040"/>
                </a:solidFill>
                <a:latin typeface="Kanit"/>
              </a:rPr>
              <a:t>ornare</a:t>
            </a:r>
            <a:r>
              <a:rPr lang="pt-BR" sz="1400" b="0" strike="noStrike" spc="-1" dirty="0">
                <a:solidFill>
                  <a:srgbClr val="404040"/>
                </a:solidFill>
                <a:latin typeface="Kanit"/>
              </a:rPr>
              <a:t>, </a:t>
            </a:r>
            <a:r>
              <a:rPr lang="pt-BR" sz="1400" b="0" strike="noStrike" spc="-1" dirty="0" err="1">
                <a:solidFill>
                  <a:srgbClr val="404040"/>
                </a:solidFill>
                <a:latin typeface="Kanit"/>
              </a:rPr>
              <a:t>turpis</a:t>
            </a:r>
            <a:r>
              <a:rPr lang="pt-BR" sz="1400" b="0" strike="noStrike" spc="-1" dirty="0">
                <a:solidFill>
                  <a:srgbClr val="404040"/>
                </a:solidFill>
                <a:latin typeface="Kanit"/>
              </a:rPr>
              <a:t> </a:t>
            </a:r>
            <a:r>
              <a:rPr lang="pt-BR" sz="1400" b="0" strike="noStrike" spc="-1" dirty="0" err="1">
                <a:solidFill>
                  <a:srgbClr val="404040"/>
                </a:solidFill>
                <a:latin typeface="Kanit"/>
              </a:rPr>
              <a:t>sit</a:t>
            </a:r>
            <a:r>
              <a:rPr lang="pt-BR" sz="1400" b="0" strike="noStrike" spc="-1" dirty="0">
                <a:solidFill>
                  <a:srgbClr val="404040"/>
                </a:solidFill>
                <a:latin typeface="Kanit"/>
              </a:rPr>
              <a:t> </a:t>
            </a:r>
            <a:r>
              <a:rPr lang="pt-BR" sz="1400" b="0" strike="noStrike" spc="-1" dirty="0" err="1">
                <a:solidFill>
                  <a:srgbClr val="404040"/>
                </a:solidFill>
                <a:latin typeface="Kanit"/>
              </a:rPr>
              <a:t>amet</a:t>
            </a:r>
            <a:r>
              <a:rPr lang="pt-BR" sz="1400" b="0" strike="noStrike" spc="-1" dirty="0">
                <a:solidFill>
                  <a:srgbClr val="404040"/>
                </a:solidFill>
                <a:latin typeface="Kanit"/>
              </a:rPr>
              <a:t> </a:t>
            </a:r>
            <a:r>
              <a:rPr lang="pt-BR" sz="1400" b="0" strike="noStrike" spc="-1" dirty="0" err="1">
                <a:solidFill>
                  <a:srgbClr val="404040"/>
                </a:solidFill>
                <a:latin typeface="Kanit"/>
              </a:rPr>
              <a:t>porttitor</a:t>
            </a:r>
            <a:r>
              <a:rPr lang="pt-BR" sz="1400" b="0" strike="noStrike" spc="-1" dirty="0">
                <a:solidFill>
                  <a:srgbClr val="404040"/>
                </a:solidFill>
                <a:latin typeface="Kanit"/>
              </a:rPr>
              <a:t> </a:t>
            </a:r>
            <a:r>
              <a:rPr lang="pt-BR" sz="1400" b="0" strike="noStrike" spc="-1" dirty="0" err="1">
                <a:solidFill>
                  <a:srgbClr val="404040"/>
                </a:solidFill>
                <a:latin typeface="Kanit"/>
              </a:rPr>
              <a:t>accumsan</a:t>
            </a:r>
            <a:r>
              <a:rPr lang="pt-BR" sz="1400" b="0" strike="noStrike" spc="-1" dirty="0">
                <a:solidFill>
                  <a:srgbClr val="404040"/>
                </a:solidFill>
                <a:latin typeface="Kanit"/>
              </a:rPr>
              <a:t>, </a:t>
            </a:r>
            <a:r>
              <a:rPr lang="pt-BR" sz="1400" b="0" strike="noStrike" spc="-1" dirty="0" err="1">
                <a:solidFill>
                  <a:srgbClr val="404040"/>
                </a:solidFill>
                <a:latin typeface="Kanit"/>
              </a:rPr>
              <a:t>mauris</a:t>
            </a:r>
            <a:r>
              <a:rPr lang="pt-BR" sz="1400" b="0" strike="noStrike" spc="-1" dirty="0">
                <a:solidFill>
                  <a:srgbClr val="404040"/>
                </a:solidFill>
                <a:latin typeface="Kanit"/>
              </a:rPr>
              <a:t> massa </a:t>
            </a:r>
            <a:r>
              <a:rPr lang="pt-BR" sz="1400" b="0" strike="noStrike" spc="-1" dirty="0" err="1">
                <a:solidFill>
                  <a:srgbClr val="404040"/>
                </a:solidFill>
                <a:latin typeface="Kanit"/>
              </a:rPr>
              <a:t>efficitur</a:t>
            </a:r>
            <a:r>
              <a:rPr lang="pt-BR" sz="1400" b="0" strike="noStrike" spc="-1" dirty="0">
                <a:solidFill>
                  <a:srgbClr val="404040"/>
                </a:solidFill>
                <a:latin typeface="Kanit"/>
              </a:rPr>
              <a:t> </a:t>
            </a:r>
            <a:r>
              <a:rPr lang="pt-BR" sz="1400" b="0" strike="noStrike" spc="-1" dirty="0" err="1">
                <a:solidFill>
                  <a:srgbClr val="404040"/>
                </a:solidFill>
                <a:latin typeface="Kanit"/>
              </a:rPr>
              <a:t>nisl</a:t>
            </a:r>
            <a:r>
              <a:rPr lang="pt-BR" sz="1400" b="0" strike="noStrike" spc="-1" dirty="0">
                <a:solidFill>
                  <a:srgbClr val="404040"/>
                </a:solidFill>
                <a:latin typeface="Kanit"/>
              </a:rPr>
              <a:t>, et </a:t>
            </a:r>
            <a:r>
              <a:rPr lang="pt-BR" sz="1400" b="0" strike="noStrike" spc="-1" dirty="0" err="1">
                <a:solidFill>
                  <a:srgbClr val="404040"/>
                </a:solidFill>
                <a:latin typeface="Kanit"/>
              </a:rPr>
              <a:t>convallis</a:t>
            </a:r>
            <a:r>
              <a:rPr lang="pt-BR" sz="1400" b="0" strike="noStrike" spc="-1" dirty="0">
                <a:solidFill>
                  <a:srgbClr val="404040"/>
                </a:solidFill>
                <a:latin typeface="Kanit"/>
              </a:rPr>
              <a:t> </a:t>
            </a:r>
            <a:r>
              <a:rPr lang="pt-BR" sz="1400" b="0" strike="noStrike" spc="-1" dirty="0" err="1">
                <a:solidFill>
                  <a:srgbClr val="404040"/>
                </a:solidFill>
                <a:latin typeface="Kanit"/>
              </a:rPr>
              <a:t>mauris</a:t>
            </a:r>
            <a:r>
              <a:rPr lang="pt-BR" sz="1400" b="0" strike="noStrike" spc="-1" dirty="0">
                <a:solidFill>
                  <a:srgbClr val="404040"/>
                </a:solidFill>
                <a:latin typeface="Kanit"/>
              </a:rPr>
              <a:t> </a:t>
            </a:r>
            <a:r>
              <a:rPr lang="pt-BR" sz="1400" b="0" strike="noStrike" spc="-1" dirty="0" err="1">
                <a:solidFill>
                  <a:srgbClr val="404040"/>
                </a:solidFill>
                <a:latin typeface="Kanit"/>
              </a:rPr>
              <a:t>lacus</a:t>
            </a:r>
            <a:r>
              <a:rPr lang="pt-BR" sz="1400" b="0" strike="noStrike" spc="-1" dirty="0">
                <a:solidFill>
                  <a:srgbClr val="404040"/>
                </a:solidFill>
                <a:latin typeface="Kanit"/>
              </a:rPr>
              <a:t> et est. </a:t>
            </a:r>
            <a:r>
              <a:rPr lang="pt-BR" sz="1400" b="0" strike="noStrike" spc="-1" dirty="0" err="1">
                <a:solidFill>
                  <a:srgbClr val="404040"/>
                </a:solidFill>
                <a:latin typeface="Kanit"/>
              </a:rPr>
              <a:t>Proin</a:t>
            </a:r>
            <a:r>
              <a:rPr lang="pt-BR" sz="1400" b="0" strike="noStrike" spc="-1" dirty="0">
                <a:solidFill>
                  <a:srgbClr val="404040"/>
                </a:solidFill>
                <a:latin typeface="Kanit"/>
              </a:rPr>
              <a:t> </a:t>
            </a:r>
            <a:r>
              <a:rPr lang="pt-BR" sz="1400" b="0" strike="noStrike" spc="-1" dirty="0" err="1">
                <a:solidFill>
                  <a:srgbClr val="404040"/>
                </a:solidFill>
                <a:latin typeface="Kanit"/>
              </a:rPr>
              <a:t>vehicula</a:t>
            </a:r>
            <a:r>
              <a:rPr lang="pt-BR" sz="1400" b="0" strike="noStrike" spc="-1" dirty="0">
                <a:solidFill>
                  <a:srgbClr val="404040"/>
                </a:solidFill>
                <a:latin typeface="Kanit"/>
              </a:rPr>
              <a:t> </a:t>
            </a:r>
            <a:r>
              <a:rPr lang="pt-BR" sz="1400" b="0" strike="noStrike" spc="-1" dirty="0" err="1">
                <a:solidFill>
                  <a:srgbClr val="404040"/>
                </a:solidFill>
                <a:latin typeface="Kanit"/>
              </a:rPr>
              <a:t>efficitur</a:t>
            </a:r>
            <a:r>
              <a:rPr lang="pt-BR" sz="1400" b="0" strike="noStrike" spc="-1" dirty="0">
                <a:solidFill>
                  <a:srgbClr val="404040"/>
                </a:solidFill>
                <a:latin typeface="Kanit"/>
              </a:rPr>
              <a:t> </a:t>
            </a:r>
            <a:r>
              <a:rPr lang="pt-BR" sz="1400" b="0" strike="noStrike" spc="-1" dirty="0" err="1">
                <a:solidFill>
                  <a:srgbClr val="404040"/>
                </a:solidFill>
                <a:latin typeface="Kanit"/>
              </a:rPr>
              <a:t>auctor</a:t>
            </a:r>
            <a:r>
              <a:rPr lang="pt-BR" sz="1400" b="0" strike="noStrike" spc="-1" dirty="0">
                <a:solidFill>
                  <a:srgbClr val="404040"/>
                </a:solidFill>
                <a:latin typeface="Kanit"/>
              </a:rPr>
              <a:t>. </a:t>
            </a:r>
            <a:r>
              <a:rPr lang="pt-BR" sz="1400" b="0" strike="noStrike" spc="-1" dirty="0" err="1">
                <a:solidFill>
                  <a:srgbClr val="404040"/>
                </a:solidFill>
                <a:latin typeface="Kanit"/>
              </a:rPr>
              <a:t>Vestibulum</a:t>
            </a:r>
            <a:r>
              <a:rPr lang="pt-BR" sz="1400" b="0" strike="noStrike" spc="-1" dirty="0">
                <a:solidFill>
                  <a:srgbClr val="404040"/>
                </a:solidFill>
                <a:latin typeface="Kanit"/>
              </a:rPr>
              <a:t> </a:t>
            </a:r>
            <a:r>
              <a:rPr lang="pt-BR" sz="1400" b="0" strike="noStrike" spc="-1" dirty="0" err="1">
                <a:solidFill>
                  <a:srgbClr val="404040"/>
                </a:solidFill>
                <a:latin typeface="Kanit"/>
              </a:rPr>
              <a:t>sed</a:t>
            </a:r>
            <a:r>
              <a:rPr lang="pt-BR" sz="1400" b="0" strike="noStrike" spc="-1" dirty="0">
                <a:solidFill>
                  <a:srgbClr val="404040"/>
                </a:solidFill>
                <a:latin typeface="Kanit"/>
              </a:rPr>
              <a:t> </a:t>
            </a:r>
            <a:r>
              <a:rPr lang="pt-BR" sz="1400" b="0" strike="noStrike" spc="-1" dirty="0" err="1">
                <a:solidFill>
                  <a:srgbClr val="404040"/>
                </a:solidFill>
                <a:latin typeface="Kanit"/>
              </a:rPr>
              <a:t>velit</a:t>
            </a:r>
            <a:r>
              <a:rPr lang="pt-BR" sz="1400" b="0" strike="noStrike" spc="-1" dirty="0">
                <a:solidFill>
                  <a:srgbClr val="404040"/>
                </a:solidFill>
                <a:latin typeface="Kanit"/>
              </a:rPr>
              <a:t> </a:t>
            </a:r>
            <a:r>
              <a:rPr lang="pt-BR" sz="1400" b="0" strike="noStrike" spc="-1" dirty="0" err="1">
                <a:solidFill>
                  <a:srgbClr val="404040"/>
                </a:solidFill>
                <a:latin typeface="Kanit"/>
              </a:rPr>
              <a:t>sed</a:t>
            </a:r>
            <a:r>
              <a:rPr lang="pt-BR" sz="1400" b="0" strike="noStrike" spc="-1" dirty="0">
                <a:solidFill>
                  <a:srgbClr val="404040"/>
                </a:solidFill>
                <a:latin typeface="Kanit"/>
              </a:rPr>
              <a:t> </a:t>
            </a:r>
            <a:r>
              <a:rPr lang="pt-BR" sz="1400" b="0" strike="noStrike" spc="-1" dirty="0" err="1">
                <a:solidFill>
                  <a:srgbClr val="404040"/>
                </a:solidFill>
                <a:latin typeface="Kanit"/>
              </a:rPr>
              <a:t>turpis</a:t>
            </a:r>
            <a:r>
              <a:rPr lang="pt-BR" sz="1400" b="0" strike="noStrike" spc="-1" dirty="0">
                <a:solidFill>
                  <a:srgbClr val="404040"/>
                </a:solidFill>
                <a:latin typeface="Kanit"/>
              </a:rPr>
              <a:t> </a:t>
            </a:r>
            <a:r>
              <a:rPr lang="pt-BR" sz="1400" b="0" strike="noStrike" spc="-1" dirty="0" err="1">
                <a:solidFill>
                  <a:srgbClr val="404040"/>
                </a:solidFill>
                <a:latin typeface="Kanit"/>
              </a:rPr>
              <a:t>egestas</a:t>
            </a:r>
            <a:r>
              <a:rPr lang="pt-BR" sz="1400" b="0" strike="noStrike" spc="-1" dirty="0">
                <a:solidFill>
                  <a:srgbClr val="404040"/>
                </a:solidFill>
                <a:latin typeface="Kanit"/>
              </a:rPr>
              <a:t> </a:t>
            </a:r>
            <a:r>
              <a:rPr lang="pt-BR" sz="1400" b="0" strike="noStrike" spc="-1" dirty="0" err="1">
                <a:solidFill>
                  <a:srgbClr val="404040"/>
                </a:solidFill>
                <a:latin typeface="Kanit"/>
              </a:rPr>
              <a:t>scelerisque</a:t>
            </a:r>
            <a:r>
              <a:rPr lang="pt-BR" sz="1400" b="0" strike="noStrike" spc="-1" dirty="0">
                <a:solidFill>
                  <a:srgbClr val="404040"/>
                </a:solidFill>
                <a:latin typeface="Kanit"/>
              </a:rPr>
              <a:t>. </a:t>
            </a:r>
            <a:r>
              <a:rPr lang="pt-BR" sz="1400" b="0" strike="noStrike" spc="-1" dirty="0" err="1">
                <a:solidFill>
                  <a:srgbClr val="404040"/>
                </a:solidFill>
                <a:latin typeface="Kanit"/>
              </a:rPr>
              <a:t>Maecenas</a:t>
            </a:r>
            <a:r>
              <a:rPr lang="pt-BR" sz="1400" b="0" strike="noStrike" spc="-1" dirty="0">
                <a:solidFill>
                  <a:srgbClr val="404040"/>
                </a:solidFill>
                <a:latin typeface="Kanit"/>
              </a:rPr>
              <a:t> non nunc </a:t>
            </a:r>
            <a:r>
              <a:rPr lang="pt-BR" sz="1400" b="0" strike="noStrike" spc="-1" dirty="0" err="1">
                <a:solidFill>
                  <a:srgbClr val="404040"/>
                </a:solidFill>
                <a:latin typeface="Kanit"/>
              </a:rPr>
              <a:t>nulla</a:t>
            </a:r>
            <a:r>
              <a:rPr lang="pt-BR" sz="1400" b="0" strike="noStrike" spc="-1" dirty="0">
                <a:solidFill>
                  <a:srgbClr val="404040"/>
                </a:solidFill>
                <a:latin typeface="Kanit"/>
              </a:rPr>
              <a:t>. </a:t>
            </a:r>
            <a:endParaRPr lang="pt-BR" sz="1400" b="0" strike="noStrike" spc="-1" dirty="0">
              <a:latin typeface="Arial"/>
            </a:endParaRPr>
          </a:p>
          <a:p>
            <a:pPr>
              <a:lnSpc>
                <a:spcPct val="100000"/>
              </a:lnSpc>
              <a:buNone/>
            </a:pPr>
            <a:r>
              <a:rPr lang="pt-BR" sz="1400" b="0" strike="noStrike" spc="-1" dirty="0" err="1">
                <a:solidFill>
                  <a:srgbClr val="404040"/>
                </a:solidFill>
                <a:latin typeface="Kanit"/>
              </a:rPr>
              <a:t>Lorem</a:t>
            </a:r>
            <a:r>
              <a:rPr lang="pt-BR" sz="1400" b="0" strike="noStrike" spc="-1" dirty="0">
                <a:solidFill>
                  <a:srgbClr val="404040"/>
                </a:solidFill>
                <a:latin typeface="Kanit"/>
              </a:rPr>
              <a:t> ipsum </a:t>
            </a:r>
            <a:r>
              <a:rPr lang="pt-BR" sz="1400" b="0" strike="noStrike" spc="-1" dirty="0" err="1">
                <a:solidFill>
                  <a:srgbClr val="404040"/>
                </a:solidFill>
                <a:latin typeface="Kanit"/>
              </a:rPr>
              <a:t>dolor</a:t>
            </a:r>
            <a:r>
              <a:rPr lang="pt-BR" sz="1400" b="0" strike="noStrike" spc="-1" dirty="0">
                <a:solidFill>
                  <a:srgbClr val="404040"/>
                </a:solidFill>
                <a:latin typeface="Kanit"/>
              </a:rPr>
              <a:t> </a:t>
            </a:r>
            <a:r>
              <a:rPr lang="pt-BR" sz="1400" b="0" strike="noStrike" spc="-1" dirty="0" err="1">
                <a:solidFill>
                  <a:srgbClr val="404040"/>
                </a:solidFill>
                <a:latin typeface="Kanit"/>
              </a:rPr>
              <a:t>sit</a:t>
            </a:r>
            <a:r>
              <a:rPr lang="pt-BR" sz="1400" b="0" strike="noStrike" spc="-1" dirty="0">
                <a:solidFill>
                  <a:srgbClr val="404040"/>
                </a:solidFill>
                <a:latin typeface="Kanit"/>
              </a:rPr>
              <a:t> </a:t>
            </a:r>
            <a:r>
              <a:rPr lang="pt-BR" sz="1400" b="0" strike="noStrike" spc="-1" dirty="0" err="1">
                <a:solidFill>
                  <a:srgbClr val="404040"/>
                </a:solidFill>
                <a:latin typeface="Kanit"/>
              </a:rPr>
              <a:t>amet</a:t>
            </a:r>
            <a:r>
              <a:rPr lang="pt-BR" sz="1400" b="0" strike="noStrike" spc="-1" dirty="0">
                <a:solidFill>
                  <a:srgbClr val="404040"/>
                </a:solidFill>
                <a:latin typeface="Kanit"/>
              </a:rPr>
              <a:t>, </a:t>
            </a:r>
            <a:r>
              <a:rPr lang="pt-BR" sz="1400" b="0" strike="noStrike" spc="-1" dirty="0" err="1">
                <a:solidFill>
                  <a:srgbClr val="404040"/>
                </a:solidFill>
                <a:latin typeface="Kanit"/>
              </a:rPr>
              <a:t>consectetur</a:t>
            </a:r>
            <a:r>
              <a:rPr lang="pt-BR" sz="1400" b="0" strike="noStrike" spc="-1" dirty="0">
                <a:solidFill>
                  <a:srgbClr val="404040"/>
                </a:solidFill>
                <a:latin typeface="Kanit"/>
              </a:rPr>
              <a:t> </a:t>
            </a:r>
            <a:r>
              <a:rPr lang="pt-BR" sz="1400" b="0" strike="noStrike" spc="-1" dirty="0" err="1">
                <a:solidFill>
                  <a:srgbClr val="404040"/>
                </a:solidFill>
                <a:latin typeface="Kanit"/>
              </a:rPr>
              <a:t>adipiscing</a:t>
            </a:r>
            <a:r>
              <a:rPr lang="pt-BR" sz="1400" b="0" strike="noStrike" spc="-1" dirty="0">
                <a:solidFill>
                  <a:srgbClr val="404040"/>
                </a:solidFill>
                <a:latin typeface="Kanit"/>
              </a:rPr>
              <a:t> </a:t>
            </a:r>
            <a:r>
              <a:rPr lang="pt-BR" sz="1400" b="0" strike="noStrike" spc="-1" dirty="0" err="1">
                <a:solidFill>
                  <a:srgbClr val="404040"/>
                </a:solidFill>
                <a:latin typeface="Kanit"/>
              </a:rPr>
              <a:t>elit</a:t>
            </a:r>
            <a:r>
              <a:rPr lang="pt-BR" sz="1400" b="0" strike="noStrike" spc="-1" dirty="0">
                <a:solidFill>
                  <a:srgbClr val="404040"/>
                </a:solidFill>
                <a:latin typeface="Kanit"/>
              </a:rPr>
              <a:t>. </a:t>
            </a:r>
            <a:r>
              <a:rPr lang="pt-BR" sz="1400" b="0" strike="noStrike" spc="-1" dirty="0" err="1">
                <a:solidFill>
                  <a:srgbClr val="404040"/>
                </a:solidFill>
                <a:latin typeface="Kanit"/>
              </a:rPr>
              <a:t>Pellentesque</a:t>
            </a:r>
            <a:r>
              <a:rPr lang="pt-BR" sz="1400" b="0" strike="noStrike" spc="-1" dirty="0">
                <a:solidFill>
                  <a:srgbClr val="404040"/>
                </a:solidFill>
                <a:latin typeface="Kanit"/>
              </a:rPr>
              <a:t> </a:t>
            </a:r>
            <a:r>
              <a:rPr lang="pt-BR" sz="1400" b="0" strike="noStrike" spc="-1" dirty="0" err="1">
                <a:solidFill>
                  <a:srgbClr val="404040"/>
                </a:solidFill>
                <a:latin typeface="Kanit"/>
              </a:rPr>
              <a:t>pulvinar</a:t>
            </a:r>
            <a:r>
              <a:rPr lang="pt-BR" sz="1400" b="0" strike="noStrike" spc="-1" dirty="0">
                <a:solidFill>
                  <a:srgbClr val="404040"/>
                </a:solidFill>
                <a:latin typeface="Kanit"/>
              </a:rPr>
              <a:t> est </a:t>
            </a:r>
            <a:r>
              <a:rPr lang="pt-BR" sz="1400" b="0" strike="noStrike" spc="-1" dirty="0" err="1">
                <a:solidFill>
                  <a:srgbClr val="404040"/>
                </a:solidFill>
                <a:latin typeface="Kanit"/>
              </a:rPr>
              <a:t>quam</a:t>
            </a:r>
            <a:r>
              <a:rPr lang="pt-BR" sz="1400" b="0" strike="noStrike" spc="-1" dirty="0">
                <a:solidFill>
                  <a:srgbClr val="404040"/>
                </a:solidFill>
                <a:latin typeface="Kanit"/>
              </a:rPr>
              <a:t>, </a:t>
            </a:r>
            <a:r>
              <a:rPr lang="pt-BR" sz="1400" b="0" strike="noStrike" spc="-1" dirty="0" err="1">
                <a:solidFill>
                  <a:srgbClr val="404040"/>
                </a:solidFill>
                <a:latin typeface="Kanit"/>
              </a:rPr>
              <a:t>vel</a:t>
            </a:r>
            <a:r>
              <a:rPr lang="pt-BR" sz="1400" b="0" strike="noStrike" spc="-1" dirty="0">
                <a:solidFill>
                  <a:srgbClr val="404040"/>
                </a:solidFill>
                <a:latin typeface="Kanit"/>
              </a:rPr>
              <a:t> </a:t>
            </a:r>
            <a:r>
              <a:rPr lang="pt-BR" sz="1400" b="0" strike="noStrike" spc="-1" dirty="0" err="1">
                <a:solidFill>
                  <a:srgbClr val="404040"/>
                </a:solidFill>
                <a:latin typeface="Kanit"/>
              </a:rPr>
              <a:t>ultrices</a:t>
            </a:r>
            <a:r>
              <a:rPr lang="pt-BR" sz="1400" b="0" strike="noStrike" spc="-1" dirty="0">
                <a:solidFill>
                  <a:srgbClr val="404040"/>
                </a:solidFill>
                <a:latin typeface="Kanit"/>
              </a:rPr>
              <a:t> augue </a:t>
            </a:r>
            <a:r>
              <a:rPr lang="pt-BR" sz="1400" b="0" strike="noStrike" spc="-1" dirty="0" err="1">
                <a:solidFill>
                  <a:srgbClr val="404040"/>
                </a:solidFill>
                <a:latin typeface="Kanit"/>
              </a:rPr>
              <a:t>interdum</a:t>
            </a:r>
            <a:r>
              <a:rPr lang="pt-BR" sz="1400" b="0" strike="noStrike" spc="-1" dirty="0">
                <a:solidFill>
                  <a:srgbClr val="404040"/>
                </a:solidFill>
                <a:latin typeface="Kanit"/>
              </a:rPr>
              <a:t> in. </a:t>
            </a:r>
            <a:r>
              <a:rPr lang="pt-BR" sz="1400" b="0" strike="noStrike" spc="-1" dirty="0" err="1">
                <a:solidFill>
                  <a:srgbClr val="404040"/>
                </a:solidFill>
                <a:latin typeface="Kanit"/>
              </a:rPr>
              <a:t>Aenean</a:t>
            </a:r>
            <a:r>
              <a:rPr lang="pt-BR" sz="1400" b="0" strike="noStrike" spc="-1" dirty="0">
                <a:solidFill>
                  <a:srgbClr val="404040"/>
                </a:solidFill>
                <a:latin typeface="Kanit"/>
              </a:rPr>
              <a:t> </a:t>
            </a:r>
            <a:r>
              <a:rPr lang="pt-BR" sz="1400" b="0" strike="noStrike" spc="-1" dirty="0" err="1">
                <a:solidFill>
                  <a:srgbClr val="404040"/>
                </a:solidFill>
                <a:latin typeface="Kanit"/>
              </a:rPr>
              <a:t>ornare</a:t>
            </a:r>
            <a:r>
              <a:rPr lang="pt-BR" sz="1400" b="0" strike="noStrike" spc="-1" dirty="0">
                <a:solidFill>
                  <a:srgbClr val="404040"/>
                </a:solidFill>
                <a:latin typeface="Kanit"/>
              </a:rPr>
              <a:t>, </a:t>
            </a:r>
            <a:r>
              <a:rPr lang="pt-BR" sz="1400" b="0" strike="noStrike" spc="-1" dirty="0" err="1">
                <a:solidFill>
                  <a:srgbClr val="404040"/>
                </a:solidFill>
                <a:latin typeface="Kanit"/>
              </a:rPr>
              <a:t>turpis</a:t>
            </a:r>
            <a:r>
              <a:rPr lang="pt-BR" sz="1400" b="0" strike="noStrike" spc="-1" dirty="0">
                <a:solidFill>
                  <a:srgbClr val="404040"/>
                </a:solidFill>
                <a:latin typeface="Kanit"/>
              </a:rPr>
              <a:t> </a:t>
            </a:r>
            <a:r>
              <a:rPr lang="pt-BR" sz="1400" b="0" strike="noStrike" spc="-1" dirty="0" err="1">
                <a:solidFill>
                  <a:srgbClr val="404040"/>
                </a:solidFill>
                <a:latin typeface="Kanit"/>
              </a:rPr>
              <a:t>sit</a:t>
            </a:r>
            <a:r>
              <a:rPr lang="pt-BR" sz="1400" b="0" strike="noStrike" spc="-1" dirty="0">
                <a:solidFill>
                  <a:srgbClr val="404040"/>
                </a:solidFill>
                <a:latin typeface="Kanit"/>
              </a:rPr>
              <a:t> </a:t>
            </a:r>
            <a:r>
              <a:rPr lang="pt-BR" sz="1400" b="0" strike="noStrike" spc="-1" dirty="0" err="1">
                <a:solidFill>
                  <a:srgbClr val="404040"/>
                </a:solidFill>
                <a:latin typeface="Kanit"/>
              </a:rPr>
              <a:t>amet</a:t>
            </a:r>
            <a:r>
              <a:rPr lang="pt-BR" sz="1400" b="0" strike="noStrike" spc="-1" dirty="0">
                <a:solidFill>
                  <a:srgbClr val="404040"/>
                </a:solidFill>
                <a:latin typeface="Kanit"/>
              </a:rPr>
              <a:t> </a:t>
            </a:r>
            <a:r>
              <a:rPr lang="pt-BR" sz="1400" b="0" strike="noStrike" spc="-1" dirty="0" err="1">
                <a:solidFill>
                  <a:srgbClr val="404040"/>
                </a:solidFill>
                <a:latin typeface="Kanit"/>
              </a:rPr>
              <a:t>porttitor</a:t>
            </a:r>
            <a:r>
              <a:rPr lang="pt-BR" sz="1400" b="0" strike="noStrike" spc="-1" dirty="0">
                <a:solidFill>
                  <a:srgbClr val="404040"/>
                </a:solidFill>
                <a:latin typeface="Kanit"/>
              </a:rPr>
              <a:t> </a:t>
            </a:r>
            <a:r>
              <a:rPr lang="pt-BR" sz="1400" b="0" strike="noStrike" spc="-1" dirty="0" err="1">
                <a:solidFill>
                  <a:srgbClr val="404040"/>
                </a:solidFill>
                <a:latin typeface="Kanit"/>
              </a:rPr>
              <a:t>accumsan</a:t>
            </a:r>
            <a:r>
              <a:rPr lang="pt-BR" sz="1400" b="0" strike="noStrike" spc="-1" dirty="0">
                <a:solidFill>
                  <a:srgbClr val="404040"/>
                </a:solidFill>
                <a:latin typeface="Kanit"/>
              </a:rPr>
              <a:t>, </a:t>
            </a:r>
            <a:r>
              <a:rPr lang="pt-BR" sz="1400" b="0" strike="noStrike" spc="-1" dirty="0" err="1">
                <a:solidFill>
                  <a:srgbClr val="404040"/>
                </a:solidFill>
                <a:latin typeface="Kanit"/>
              </a:rPr>
              <a:t>mauris</a:t>
            </a:r>
            <a:r>
              <a:rPr lang="pt-BR" sz="1400" b="0" strike="noStrike" spc="-1" dirty="0">
                <a:solidFill>
                  <a:srgbClr val="404040"/>
                </a:solidFill>
                <a:latin typeface="Kanit"/>
              </a:rPr>
              <a:t> massa </a:t>
            </a:r>
            <a:r>
              <a:rPr lang="pt-BR" sz="1400" b="0" strike="noStrike" spc="-1" dirty="0" err="1">
                <a:solidFill>
                  <a:srgbClr val="404040"/>
                </a:solidFill>
                <a:latin typeface="Kanit"/>
              </a:rPr>
              <a:t>efficitur</a:t>
            </a:r>
            <a:r>
              <a:rPr lang="pt-BR" sz="1400" b="0" strike="noStrike" spc="-1" dirty="0">
                <a:solidFill>
                  <a:srgbClr val="404040"/>
                </a:solidFill>
                <a:latin typeface="Kanit"/>
              </a:rPr>
              <a:t> </a:t>
            </a:r>
            <a:r>
              <a:rPr lang="pt-BR" sz="1400" b="0" strike="noStrike" spc="-1" dirty="0" err="1">
                <a:solidFill>
                  <a:srgbClr val="404040"/>
                </a:solidFill>
                <a:latin typeface="Kanit"/>
              </a:rPr>
              <a:t>nisl</a:t>
            </a:r>
            <a:r>
              <a:rPr lang="pt-BR" sz="1400" b="0" strike="noStrike" spc="-1" dirty="0">
                <a:solidFill>
                  <a:srgbClr val="404040"/>
                </a:solidFill>
                <a:latin typeface="Kanit"/>
              </a:rPr>
              <a:t>, et </a:t>
            </a:r>
            <a:r>
              <a:rPr lang="pt-BR" sz="1400" b="0" strike="noStrike" spc="-1" dirty="0" err="1">
                <a:solidFill>
                  <a:srgbClr val="404040"/>
                </a:solidFill>
                <a:latin typeface="Kanit"/>
              </a:rPr>
              <a:t>convallis</a:t>
            </a:r>
            <a:r>
              <a:rPr lang="pt-BR" sz="1400" b="0" strike="noStrike" spc="-1" dirty="0">
                <a:solidFill>
                  <a:srgbClr val="404040"/>
                </a:solidFill>
                <a:latin typeface="Kanit"/>
              </a:rPr>
              <a:t> </a:t>
            </a:r>
            <a:r>
              <a:rPr lang="pt-BR" sz="1400" b="0" strike="noStrike" spc="-1" dirty="0" err="1">
                <a:solidFill>
                  <a:srgbClr val="404040"/>
                </a:solidFill>
                <a:latin typeface="Kanit"/>
              </a:rPr>
              <a:t>mauris</a:t>
            </a:r>
            <a:r>
              <a:rPr lang="pt-BR" sz="1400" b="0" strike="noStrike" spc="-1" dirty="0">
                <a:solidFill>
                  <a:srgbClr val="404040"/>
                </a:solidFill>
                <a:latin typeface="Kanit"/>
              </a:rPr>
              <a:t> </a:t>
            </a:r>
            <a:r>
              <a:rPr lang="pt-BR" sz="1400" b="0" strike="noStrike" spc="-1" dirty="0" err="1">
                <a:solidFill>
                  <a:srgbClr val="404040"/>
                </a:solidFill>
                <a:latin typeface="Kanit"/>
              </a:rPr>
              <a:t>lacus</a:t>
            </a:r>
            <a:r>
              <a:rPr lang="pt-BR" sz="1400" b="0" strike="noStrike" spc="-1" dirty="0">
                <a:solidFill>
                  <a:srgbClr val="404040"/>
                </a:solidFill>
                <a:latin typeface="Kanit"/>
              </a:rPr>
              <a:t> et est. </a:t>
            </a:r>
            <a:r>
              <a:rPr lang="pt-BR" sz="1400" b="0" strike="noStrike" spc="-1" dirty="0" err="1">
                <a:solidFill>
                  <a:srgbClr val="404040"/>
                </a:solidFill>
                <a:latin typeface="Kanit"/>
              </a:rPr>
              <a:t>Proin</a:t>
            </a:r>
            <a:r>
              <a:rPr lang="pt-BR" sz="1400" b="0" strike="noStrike" spc="-1" dirty="0">
                <a:solidFill>
                  <a:srgbClr val="404040"/>
                </a:solidFill>
                <a:latin typeface="Kanit"/>
              </a:rPr>
              <a:t> </a:t>
            </a:r>
            <a:r>
              <a:rPr lang="pt-BR" sz="1400" b="0" strike="noStrike" spc="-1" dirty="0" err="1">
                <a:solidFill>
                  <a:srgbClr val="404040"/>
                </a:solidFill>
                <a:latin typeface="Kanit"/>
              </a:rPr>
              <a:t>vehicula</a:t>
            </a:r>
            <a:r>
              <a:rPr lang="pt-BR" sz="1400" b="0" strike="noStrike" spc="-1" dirty="0">
                <a:solidFill>
                  <a:srgbClr val="404040"/>
                </a:solidFill>
                <a:latin typeface="Kanit"/>
              </a:rPr>
              <a:t> </a:t>
            </a:r>
            <a:r>
              <a:rPr lang="pt-BR" sz="1400" b="0" strike="noStrike" spc="-1" dirty="0" err="1">
                <a:solidFill>
                  <a:srgbClr val="404040"/>
                </a:solidFill>
                <a:latin typeface="Kanit"/>
              </a:rPr>
              <a:t>efficitur</a:t>
            </a:r>
            <a:r>
              <a:rPr lang="pt-BR" sz="1400" b="0" strike="noStrike" spc="-1" dirty="0">
                <a:solidFill>
                  <a:srgbClr val="404040"/>
                </a:solidFill>
                <a:latin typeface="Kanit"/>
              </a:rPr>
              <a:t> </a:t>
            </a:r>
            <a:r>
              <a:rPr lang="pt-BR" sz="1400" b="0" strike="noStrike" spc="-1" dirty="0" err="1">
                <a:solidFill>
                  <a:srgbClr val="404040"/>
                </a:solidFill>
                <a:latin typeface="Kanit"/>
              </a:rPr>
              <a:t>auctor</a:t>
            </a:r>
            <a:r>
              <a:rPr lang="pt-BR" sz="1400" b="0" strike="noStrike" spc="-1" dirty="0">
                <a:solidFill>
                  <a:srgbClr val="404040"/>
                </a:solidFill>
                <a:latin typeface="Kanit"/>
              </a:rPr>
              <a:t>. </a:t>
            </a:r>
            <a:r>
              <a:rPr lang="pt-BR" sz="1400" b="0" strike="noStrike" spc="-1" dirty="0" err="1">
                <a:solidFill>
                  <a:srgbClr val="404040"/>
                </a:solidFill>
                <a:latin typeface="Kanit"/>
              </a:rPr>
              <a:t>Vestibulum</a:t>
            </a:r>
            <a:r>
              <a:rPr lang="pt-BR" sz="1400" b="0" strike="noStrike" spc="-1" dirty="0">
                <a:solidFill>
                  <a:srgbClr val="404040"/>
                </a:solidFill>
                <a:latin typeface="Kanit"/>
              </a:rPr>
              <a:t> </a:t>
            </a:r>
            <a:r>
              <a:rPr lang="pt-BR" sz="1400" b="0" strike="noStrike" spc="-1" dirty="0" err="1">
                <a:solidFill>
                  <a:srgbClr val="404040"/>
                </a:solidFill>
                <a:latin typeface="Kanit"/>
              </a:rPr>
              <a:t>sed</a:t>
            </a:r>
            <a:r>
              <a:rPr lang="pt-BR" sz="1400" b="0" strike="noStrike" spc="-1" dirty="0">
                <a:solidFill>
                  <a:srgbClr val="404040"/>
                </a:solidFill>
                <a:latin typeface="Kanit"/>
              </a:rPr>
              <a:t> </a:t>
            </a:r>
            <a:r>
              <a:rPr lang="pt-BR" sz="1400" b="0" strike="noStrike" spc="-1" dirty="0" err="1">
                <a:solidFill>
                  <a:srgbClr val="404040"/>
                </a:solidFill>
                <a:latin typeface="Kanit"/>
              </a:rPr>
              <a:t>velit</a:t>
            </a:r>
            <a:r>
              <a:rPr lang="pt-BR" sz="1400" b="0" strike="noStrike" spc="-1" dirty="0">
                <a:solidFill>
                  <a:srgbClr val="404040"/>
                </a:solidFill>
                <a:latin typeface="Kanit"/>
              </a:rPr>
              <a:t> </a:t>
            </a:r>
            <a:r>
              <a:rPr lang="pt-BR" sz="1400" b="0" strike="noStrike" spc="-1" dirty="0" err="1">
                <a:solidFill>
                  <a:srgbClr val="404040"/>
                </a:solidFill>
                <a:latin typeface="Kanit"/>
              </a:rPr>
              <a:t>sed</a:t>
            </a:r>
            <a:r>
              <a:rPr lang="pt-BR" sz="1400" b="0" strike="noStrike" spc="-1" dirty="0">
                <a:solidFill>
                  <a:srgbClr val="404040"/>
                </a:solidFill>
                <a:latin typeface="Kanit"/>
              </a:rPr>
              <a:t> </a:t>
            </a:r>
            <a:r>
              <a:rPr lang="pt-BR" sz="1400" b="0" strike="noStrike" spc="-1" dirty="0" err="1">
                <a:solidFill>
                  <a:srgbClr val="404040"/>
                </a:solidFill>
                <a:latin typeface="Kanit"/>
              </a:rPr>
              <a:t>turpis</a:t>
            </a:r>
            <a:r>
              <a:rPr lang="pt-BR" sz="1400" b="0" strike="noStrike" spc="-1" dirty="0">
                <a:solidFill>
                  <a:srgbClr val="404040"/>
                </a:solidFill>
                <a:latin typeface="Kanit"/>
              </a:rPr>
              <a:t> </a:t>
            </a:r>
            <a:r>
              <a:rPr lang="pt-BR" sz="1400" b="0" strike="noStrike" spc="-1" dirty="0" err="1">
                <a:solidFill>
                  <a:srgbClr val="404040"/>
                </a:solidFill>
                <a:latin typeface="Kanit"/>
              </a:rPr>
              <a:t>egestas</a:t>
            </a:r>
            <a:r>
              <a:rPr lang="pt-BR" sz="1400" b="0" strike="noStrike" spc="-1" dirty="0">
                <a:solidFill>
                  <a:srgbClr val="404040"/>
                </a:solidFill>
                <a:latin typeface="Kanit"/>
              </a:rPr>
              <a:t> </a:t>
            </a:r>
            <a:r>
              <a:rPr lang="pt-BR" sz="1400" b="0" strike="noStrike" spc="-1" dirty="0" err="1">
                <a:solidFill>
                  <a:srgbClr val="404040"/>
                </a:solidFill>
                <a:latin typeface="Kanit"/>
              </a:rPr>
              <a:t>scelerisque</a:t>
            </a:r>
            <a:r>
              <a:rPr lang="pt-BR" sz="1400" b="0" strike="noStrike" spc="-1" dirty="0">
                <a:solidFill>
                  <a:srgbClr val="404040"/>
                </a:solidFill>
                <a:latin typeface="Kanit"/>
              </a:rPr>
              <a:t>. </a:t>
            </a:r>
            <a:r>
              <a:rPr lang="pt-BR" sz="1400" b="0" strike="noStrike" spc="-1" dirty="0" err="1">
                <a:solidFill>
                  <a:srgbClr val="404040"/>
                </a:solidFill>
                <a:latin typeface="Kanit"/>
              </a:rPr>
              <a:t>Maecenas</a:t>
            </a:r>
            <a:r>
              <a:rPr lang="pt-BR" sz="1400" b="0" strike="noStrike" spc="-1" dirty="0">
                <a:solidFill>
                  <a:srgbClr val="404040"/>
                </a:solidFill>
                <a:latin typeface="Kanit"/>
              </a:rPr>
              <a:t> non nunc </a:t>
            </a:r>
            <a:r>
              <a:rPr lang="pt-BR" sz="1400" b="0" strike="noStrike" spc="-1" dirty="0" err="1">
                <a:solidFill>
                  <a:srgbClr val="404040"/>
                </a:solidFill>
                <a:latin typeface="Kanit"/>
              </a:rPr>
              <a:t>nulla</a:t>
            </a:r>
            <a:r>
              <a:rPr lang="pt-BR" sz="1400" b="0" strike="noStrike" spc="-1" dirty="0">
                <a:solidFill>
                  <a:srgbClr val="404040"/>
                </a:solidFill>
                <a:latin typeface="Kanit"/>
              </a:rPr>
              <a:t>. </a:t>
            </a:r>
            <a:endParaRPr lang="pt-BR" sz="1400" b="0" strike="noStrike" spc="-1" dirty="0">
              <a:latin typeface="Arial"/>
            </a:endParaRPr>
          </a:p>
          <a:p>
            <a:pPr>
              <a:lnSpc>
                <a:spcPct val="100000"/>
              </a:lnSpc>
              <a:buNone/>
            </a:pPr>
            <a:r>
              <a:rPr lang="pt-BR" sz="1400" b="0" strike="noStrike" spc="-1" dirty="0" err="1">
                <a:solidFill>
                  <a:srgbClr val="404040"/>
                </a:solidFill>
                <a:latin typeface="Kanit"/>
              </a:rPr>
              <a:t>Lorem</a:t>
            </a:r>
            <a:r>
              <a:rPr lang="pt-BR" sz="1400" b="0" strike="noStrike" spc="-1" dirty="0">
                <a:solidFill>
                  <a:srgbClr val="404040"/>
                </a:solidFill>
                <a:latin typeface="Kanit"/>
              </a:rPr>
              <a:t> ipsum </a:t>
            </a:r>
            <a:r>
              <a:rPr lang="pt-BR" sz="1400" b="0" strike="noStrike" spc="-1" dirty="0" err="1">
                <a:solidFill>
                  <a:srgbClr val="404040"/>
                </a:solidFill>
                <a:latin typeface="Kanit"/>
              </a:rPr>
              <a:t>dolor</a:t>
            </a:r>
            <a:r>
              <a:rPr lang="pt-BR" sz="1400" b="0" strike="noStrike" spc="-1" dirty="0">
                <a:solidFill>
                  <a:srgbClr val="404040"/>
                </a:solidFill>
                <a:latin typeface="Kanit"/>
              </a:rPr>
              <a:t> </a:t>
            </a:r>
            <a:r>
              <a:rPr lang="pt-BR" sz="1400" b="0" strike="noStrike" spc="-1" dirty="0" err="1">
                <a:solidFill>
                  <a:srgbClr val="404040"/>
                </a:solidFill>
                <a:latin typeface="Kanit"/>
              </a:rPr>
              <a:t>sit</a:t>
            </a:r>
            <a:r>
              <a:rPr lang="pt-BR" sz="1400" b="0" strike="noStrike" spc="-1" dirty="0">
                <a:solidFill>
                  <a:srgbClr val="404040"/>
                </a:solidFill>
                <a:latin typeface="Kanit"/>
              </a:rPr>
              <a:t> </a:t>
            </a:r>
            <a:r>
              <a:rPr lang="pt-BR" sz="1400" b="0" strike="noStrike" spc="-1" dirty="0" err="1">
                <a:solidFill>
                  <a:srgbClr val="404040"/>
                </a:solidFill>
                <a:latin typeface="Kanit"/>
              </a:rPr>
              <a:t>amet</a:t>
            </a:r>
            <a:r>
              <a:rPr lang="pt-BR" sz="1400" b="0" strike="noStrike" spc="-1" dirty="0">
                <a:solidFill>
                  <a:srgbClr val="404040"/>
                </a:solidFill>
                <a:latin typeface="Kanit"/>
              </a:rPr>
              <a:t>, </a:t>
            </a:r>
            <a:r>
              <a:rPr lang="pt-BR" sz="1400" b="0" strike="noStrike" spc="-1" dirty="0" err="1">
                <a:solidFill>
                  <a:srgbClr val="404040"/>
                </a:solidFill>
                <a:latin typeface="Kanit"/>
              </a:rPr>
              <a:t>consectetur</a:t>
            </a:r>
            <a:r>
              <a:rPr lang="pt-BR" sz="1400" b="0" strike="noStrike" spc="-1" dirty="0">
                <a:solidFill>
                  <a:srgbClr val="404040"/>
                </a:solidFill>
                <a:latin typeface="Kanit"/>
              </a:rPr>
              <a:t> </a:t>
            </a:r>
            <a:r>
              <a:rPr lang="pt-BR" sz="1400" b="0" strike="noStrike" spc="-1" dirty="0" err="1">
                <a:solidFill>
                  <a:srgbClr val="404040"/>
                </a:solidFill>
                <a:latin typeface="Kanit"/>
              </a:rPr>
              <a:t>adipiscing</a:t>
            </a:r>
            <a:r>
              <a:rPr lang="pt-BR" sz="1400" b="0" strike="noStrike" spc="-1" dirty="0">
                <a:solidFill>
                  <a:srgbClr val="404040"/>
                </a:solidFill>
                <a:latin typeface="Kanit"/>
              </a:rPr>
              <a:t> </a:t>
            </a:r>
            <a:r>
              <a:rPr lang="pt-BR" sz="1400" b="0" strike="noStrike" spc="-1" dirty="0" err="1">
                <a:solidFill>
                  <a:srgbClr val="404040"/>
                </a:solidFill>
                <a:latin typeface="Kanit"/>
              </a:rPr>
              <a:t>elit</a:t>
            </a:r>
            <a:r>
              <a:rPr lang="pt-BR" sz="1400" b="0" strike="noStrike" spc="-1" dirty="0">
                <a:solidFill>
                  <a:srgbClr val="404040"/>
                </a:solidFill>
                <a:latin typeface="Kanit"/>
              </a:rPr>
              <a:t>. </a:t>
            </a:r>
            <a:r>
              <a:rPr lang="pt-BR" sz="1400" b="0" strike="noStrike" spc="-1" dirty="0" err="1">
                <a:solidFill>
                  <a:srgbClr val="404040"/>
                </a:solidFill>
                <a:latin typeface="Kanit"/>
              </a:rPr>
              <a:t>Pellentesque</a:t>
            </a:r>
            <a:r>
              <a:rPr lang="pt-BR" sz="1400" b="0" strike="noStrike" spc="-1" dirty="0">
                <a:solidFill>
                  <a:srgbClr val="404040"/>
                </a:solidFill>
                <a:latin typeface="Kanit"/>
              </a:rPr>
              <a:t> </a:t>
            </a:r>
            <a:r>
              <a:rPr lang="pt-BR" sz="1400" b="0" strike="noStrike" spc="-1" dirty="0" err="1">
                <a:solidFill>
                  <a:srgbClr val="404040"/>
                </a:solidFill>
                <a:latin typeface="Kanit"/>
              </a:rPr>
              <a:t>pulvinar</a:t>
            </a:r>
            <a:r>
              <a:rPr lang="pt-BR" sz="1400" b="0" strike="noStrike" spc="-1" dirty="0">
                <a:solidFill>
                  <a:srgbClr val="404040"/>
                </a:solidFill>
                <a:latin typeface="Kanit"/>
              </a:rPr>
              <a:t> est </a:t>
            </a:r>
            <a:r>
              <a:rPr lang="pt-BR" sz="1400" b="0" strike="noStrike" spc="-1" dirty="0" err="1">
                <a:solidFill>
                  <a:srgbClr val="404040"/>
                </a:solidFill>
                <a:latin typeface="Kanit"/>
              </a:rPr>
              <a:t>quam</a:t>
            </a:r>
            <a:r>
              <a:rPr lang="pt-BR" sz="1400" b="0" strike="noStrike" spc="-1" dirty="0">
                <a:solidFill>
                  <a:srgbClr val="404040"/>
                </a:solidFill>
                <a:latin typeface="Kanit"/>
              </a:rPr>
              <a:t> </a:t>
            </a:r>
            <a:r>
              <a:rPr lang="pt-BR" sz="1400" b="0" strike="noStrike" spc="-1" dirty="0" err="1">
                <a:solidFill>
                  <a:srgbClr val="404040"/>
                </a:solidFill>
                <a:latin typeface="Kanit"/>
              </a:rPr>
              <a:t>Lorem</a:t>
            </a:r>
            <a:r>
              <a:rPr lang="pt-BR" sz="1400" b="0" strike="noStrike" spc="-1" dirty="0">
                <a:solidFill>
                  <a:srgbClr val="404040"/>
                </a:solidFill>
                <a:latin typeface="Kanit"/>
              </a:rPr>
              <a:t> ipsum </a:t>
            </a:r>
            <a:r>
              <a:rPr lang="pt-BR" sz="1400" b="0" strike="noStrike" spc="-1" dirty="0" err="1">
                <a:solidFill>
                  <a:srgbClr val="404040"/>
                </a:solidFill>
                <a:latin typeface="Kanit"/>
              </a:rPr>
              <a:t>dolor</a:t>
            </a:r>
            <a:r>
              <a:rPr lang="pt-BR" sz="1400" b="0" strike="noStrike" spc="-1" dirty="0">
                <a:solidFill>
                  <a:srgbClr val="404040"/>
                </a:solidFill>
                <a:latin typeface="Kanit"/>
              </a:rPr>
              <a:t> </a:t>
            </a:r>
            <a:r>
              <a:rPr lang="pt-BR" sz="1400" b="0" strike="noStrike" spc="-1" dirty="0" err="1">
                <a:solidFill>
                  <a:srgbClr val="404040"/>
                </a:solidFill>
                <a:latin typeface="Kanit"/>
              </a:rPr>
              <a:t>sit</a:t>
            </a:r>
            <a:r>
              <a:rPr lang="pt-BR" sz="1400" b="0" strike="noStrike" spc="-1" dirty="0">
                <a:solidFill>
                  <a:srgbClr val="404040"/>
                </a:solidFill>
                <a:latin typeface="Kanit"/>
              </a:rPr>
              <a:t> </a:t>
            </a:r>
            <a:r>
              <a:rPr lang="pt-BR" sz="1400" b="0" strike="noStrike" spc="-1" dirty="0" err="1">
                <a:solidFill>
                  <a:srgbClr val="404040"/>
                </a:solidFill>
                <a:latin typeface="Kanit"/>
              </a:rPr>
              <a:t>amet</a:t>
            </a:r>
            <a:r>
              <a:rPr lang="pt-BR" sz="1400" b="0" strike="noStrike" spc="-1" dirty="0">
                <a:solidFill>
                  <a:srgbClr val="404040"/>
                </a:solidFill>
                <a:latin typeface="Kanit"/>
              </a:rPr>
              <a:t>, </a:t>
            </a:r>
            <a:r>
              <a:rPr lang="pt-BR" sz="1400" b="0" strike="noStrike" spc="-1" dirty="0" err="1">
                <a:solidFill>
                  <a:srgbClr val="404040"/>
                </a:solidFill>
                <a:latin typeface="Kanit"/>
              </a:rPr>
              <a:t>consectetur</a:t>
            </a:r>
            <a:r>
              <a:rPr lang="pt-BR" sz="1400" b="0" strike="noStrike" spc="-1" dirty="0">
                <a:solidFill>
                  <a:srgbClr val="404040"/>
                </a:solidFill>
                <a:latin typeface="Kanit"/>
              </a:rPr>
              <a:t> </a:t>
            </a:r>
            <a:r>
              <a:rPr lang="pt-BR" sz="1400" b="0" strike="noStrike" spc="-1" dirty="0" err="1">
                <a:solidFill>
                  <a:srgbClr val="404040"/>
                </a:solidFill>
                <a:latin typeface="Kanit"/>
              </a:rPr>
              <a:t>adipiscing</a:t>
            </a:r>
            <a:r>
              <a:rPr lang="pt-BR" sz="1400" b="0" strike="noStrike" spc="-1" dirty="0">
                <a:solidFill>
                  <a:srgbClr val="404040"/>
                </a:solidFill>
                <a:latin typeface="Kanit"/>
              </a:rPr>
              <a:t> </a:t>
            </a:r>
            <a:r>
              <a:rPr lang="pt-BR" sz="1400" b="0" strike="noStrike" spc="-1" dirty="0" err="1">
                <a:solidFill>
                  <a:srgbClr val="404040"/>
                </a:solidFill>
                <a:latin typeface="Kanit"/>
              </a:rPr>
              <a:t>elit</a:t>
            </a:r>
            <a:r>
              <a:rPr lang="pt-BR" sz="1400" b="0" strike="noStrike" spc="-1" dirty="0">
                <a:solidFill>
                  <a:srgbClr val="404040"/>
                </a:solidFill>
                <a:latin typeface="Kanit"/>
              </a:rPr>
              <a:t>. </a:t>
            </a:r>
            <a:r>
              <a:rPr lang="pt-BR" sz="1400" b="0" strike="noStrike" spc="-1" dirty="0" err="1">
                <a:solidFill>
                  <a:srgbClr val="404040"/>
                </a:solidFill>
                <a:latin typeface="Kanit"/>
              </a:rPr>
              <a:t>Pellentesque</a:t>
            </a:r>
            <a:r>
              <a:rPr lang="pt-BR" sz="1400" b="0" strike="noStrike" spc="-1" dirty="0">
                <a:solidFill>
                  <a:srgbClr val="404040"/>
                </a:solidFill>
                <a:latin typeface="Kanit"/>
              </a:rPr>
              <a:t> </a:t>
            </a:r>
            <a:r>
              <a:rPr lang="pt-BR" sz="1400" b="0" strike="noStrike" spc="-1" dirty="0" err="1">
                <a:solidFill>
                  <a:srgbClr val="404040"/>
                </a:solidFill>
                <a:latin typeface="Kanit"/>
              </a:rPr>
              <a:t>pulvinar</a:t>
            </a:r>
            <a:r>
              <a:rPr lang="pt-BR" sz="1400" b="0" strike="noStrike" spc="-1" dirty="0">
                <a:solidFill>
                  <a:srgbClr val="404040"/>
                </a:solidFill>
                <a:latin typeface="Kanit"/>
              </a:rPr>
              <a:t> est </a:t>
            </a:r>
            <a:r>
              <a:rPr lang="pt-BR" sz="1400" b="0" strike="noStrike" spc="-1" dirty="0" err="1">
                <a:solidFill>
                  <a:srgbClr val="404040"/>
                </a:solidFill>
                <a:latin typeface="Kanit"/>
              </a:rPr>
              <a:t>quam</a:t>
            </a:r>
            <a:r>
              <a:rPr lang="pt-BR" sz="1400" b="0" strike="noStrike" spc="-1" dirty="0">
                <a:solidFill>
                  <a:srgbClr val="404040"/>
                </a:solidFill>
                <a:latin typeface="Kanit"/>
              </a:rPr>
              <a:t>, </a:t>
            </a:r>
            <a:r>
              <a:rPr lang="pt-BR" sz="1400" b="0" strike="noStrike" spc="-1" dirty="0" err="1">
                <a:solidFill>
                  <a:srgbClr val="404040"/>
                </a:solidFill>
                <a:latin typeface="Kanit"/>
              </a:rPr>
              <a:t>vel</a:t>
            </a:r>
            <a:r>
              <a:rPr lang="pt-BR" sz="1400" b="0" strike="noStrike" spc="-1" dirty="0">
                <a:solidFill>
                  <a:srgbClr val="404040"/>
                </a:solidFill>
                <a:latin typeface="Kanit"/>
              </a:rPr>
              <a:t> </a:t>
            </a:r>
            <a:r>
              <a:rPr lang="pt-BR" sz="1400" b="0" strike="noStrike" spc="-1" dirty="0" err="1">
                <a:solidFill>
                  <a:srgbClr val="404040"/>
                </a:solidFill>
                <a:latin typeface="Kanit"/>
              </a:rPr>
              <a:t>ultrices</a:t>
            </a:r>
            <a:r>
              <a:rPr lang="pt-BR" sz="1400" b="0" strike="noStrike" spc="-1" dirty="0">
                <a:solidFill>
                  <a:srgbClr val="404040"/>
                </a:solidFill>
                <a:latin typeface="Kanit"/>
              </a:rPr>
              <a:t> augue </a:t>
            </a:r>
            <a:r>
              <a:rPr lang="pt-BR" sz="1400" b="0" strike="noStrike" spc="-1" dirty="0" err="1">
                <a:solidFill>
                  <a:srgbClr val="404040"/>
                </a:solidFill>
                <a:latin typeface="Kanit"/>
              </a:rPr>
              <a:t>interdum</a:t>
            </a:r>
            <a:r>
              <a:rPr lang="pt-BR" sz="1400" b="0" strike="noStrike" spc="-1" dirty="0">
                <a:solidFill>
                  <a:srgbClr val="404040"/>
                </a:solidFill>
                <a:latin typeface="Kanit"/>
              </a:rPr>
              <a:t> in. </a:t>
            </a:r>
            <a:r>
              <a:rPr lang="pt-BR" sz="1400" b="0" strike="noStrike" spc="-1" dirty="0" err="1">
                <a:solidFill>
                  <a:srgbClr val="404040"/>
                </a:solidFill>
                <a:latin typeface="Kanit"/>
              </a:rPr>
              <a:t>Aenean</a:t>
            </a:r>
            <a:r>
              <a:rPr lang="pt-BR" sz="1400" b="0" strike="noStrike" spc="-1" dirty="0">
                <a:solidFill>
                  <a:srgbClr val="404040"/>
                </a:solidFill>
                <a:latin typeface="Kanit"/>
              </a:rPr>
              <a:t> </a:t>
            </a:r>
            <a:r>
              <a:rPr lang="pt-BR" sz="1400" b="0" strike="noStrike" spc="-1" dirty="0" err="1">
                <a:solidFill>
                  <a:srgbClr val="404040"/>
                </a:solidFill>
                <a:latin typeface="Kanit"/>
              </a:rPr>
              <a:t>ornare</a:t>
            </a:r>
            <a:r>
              <a:rPr lang="pt-BR" sz="1400" b="0" strike="noStrike" spc="-1" dirty="0">
                <a:solidFill>
                  <a:srgbClr val="404040"/>
                </a:solidFill>
                <a:latin typeface="Kanit"/>
              </a:rPr>
              <a:t>, </a:t>
            </a:r>
            <a:r>
              <a:rPr lang="pt-BR" sz="1400" b="0" strike="noStrike" spc="-1" dirty="0" err="1">
                <a:solidFill>
                  <a:srgbClr val="404040"/>
                </a:solidFill>
                <a:latin typeface="Kanit"/>
              </a:rPr>
              <a:t>turpis</a:t>
            </a:r>
            <a:r>
              <a:rPr lang="pt-BR" sz="1400" b="0" strike="noStrike" spc="-1" dirty="0">
                <a:solidFill>
                  <a:srgbClr val="404040"/>
                </a:solidFill>
                <a:latin typeface="Kanit"/>
              </a:rPr>
              <a:t> </a:t>
            </a:r>
            <a:r>
              <a:rPr lang="pt-BR" sz="1400" b="0" strike="noStrike" spc="-1" dirty="0" err="1">
                <a:solidFill>
                  <a:srgbClr val="404040"/>
                </a:solidFill>
                <a:latin typeface="Kanit"/>
              </a:rPr>
              <a:t>sit</a:t>
            </a:r>
            <a:r>
              <a:rPr lang="pt-BR" sz="1400" b="0" strike="noStrike" spc="-1" dirty="0">
                <a:solidFill>
                  <a:srgbClr val="404040"/>
                </a:solidFill>
                <a:latin typeface="Kanit"/>
              </a:rPr>
              <a:t> </a:t>
            </a:r>
            <a:r>
              <a:rPr lang="pt-BR" sz="1400" b="0" strike="noStrike" spc="-1" dirty="0" err="1">
                <a:solidFill>
                  <a:srgbClr val="404040"/>
                </a:solidFill>
                <a:latin typeface="Kanit"/>
              </a:rPr>
              <a:t>amet</a:t>
            </a:r>
            <a:r>
              <a:rPr lang="pt-BR" sz="1400" b="0" strike="noStrike" spc="-1" dirty="0">
                <a:solidFill>
                  <a:srgbClr val="404040"/>
                </a:solidFill>
                <a:latin typeface="Kanit"/>
              </a:rPr>
              <a:t> </a:t>
            </a:r>
            <a:r>
              <a:rPr lang="pt-BR" sz="1400" b="0" strike="noStrike" spc="-1" dirty="0" err="1">
                <a:solidFill>
                  <a:srgbClr val="404040"/>
                </a:solidFill>
                <a:latin typeface="Kanit"/>
              </a:rPr>
              <a:t>porttitor</a:t>
            </a:r>
            <a:r>
              <a:rPr lang="pt-BR" sz="1400" b="0" strike="noStrike" spc="-1" dirty="0">
                <a:solidFill>
                  <a:srgbClr val="404040"/>
                </a:solidFill>
                <a:latin typeface="Kanit"/>
              </a:rPr>
              <a:t> </a:t>
            </a:r>
            <a:r>
              <a:rPr lang="pt-BR" sz="1400" b="0" strike="noStrike" spc="-1" dirty="0" err="1">
                <a:solidFill>
                  <a:srgbClr val="404040"/>
                </a:solidFill>
                <a:latin typeface="Kanit"/>
              </a:rPr>
              <a:t>accumsan</a:t>
            </a:r>
            <a:r>
              <a:rPr lang="pt-BR" sz="1400" b="0" strike="noStrike" spc="-1" dirty="0">
                <a:solidFill>
                  <a:srgbClr val="404040"/>
                </a:solidFill>
                <a:latin typeface="Kanit"/>
              </a:rPr>
              <a:t>, </a:t>
            </a:r>
            <a:r>
              <a:rPr lang="pt-BR" sz="1400" b="0" strike="noStrike" spc="-1" dirty="0" err="1">
                <a:solidFill>
                  <a:srgbClr val="404040"/>
                </a:solidFill>
                <a:latin typeface="Kanit"/>
              </a:rPr>
              <a:t>mauris</a:t>
            </a:r>
            <a:r>
              <a:rPr lang="pt-BR" sz="1400" b="0" strike="noStrike" spc="-1" dirty="0">
                <a:solidFill>
                  <a:srgbClr val="404040"/>
                </a:solidFill>
                <a:latin typeface="Kanit"/>
              </a:rPr>
              <a:t> massa </a:t>
            </a:r>
            <a:r>
              <a:rPr lang="pt-BR" sz="1400" b="0" strike="noStrike" spc="-1" dirty="0" err="1">
                <a:solidFill>
                  <a:srgbClr val="404040"/>
                </a:solidFill>
                <a:latin typeface="Kanit"/>
              </a:rPr>
              <a:t>efficitur</a:t>
            </a:r>
            <a:r>
              <a:rPr lang="pt-BR" sz="1400" b="0" strike="noStrike" spc="-1" dirty="0">
                <a:solidFill>
                  <a:srgbClr val="404040"/>
                </a:solidFill>
                <a:latin typeface="Kanit"/>
              </a:rPr>
              <a:t> </a:t>
            </a:r>
            <a:r>
              <a:rPr lang="pt-BR" sz="1400" b="0" strike="noStrike" spc="-1" dirty="0" err="1">
                <a:solidFill>
                  <a:srgbClr val="404040"/>
                </a:solidFill>
                <a:latin typeface="Kanit"/>
              </a:rPr>
              <a:t>nisl</a:t>
            </a:r>
            <a:r>
              <a:rPr lang="pt-BR" sz="1400" b="0" strike="noStrike" spc="-1" dirty="0">
                <a:solidFill>
                  <a:srgbClr val="404040"/>
                </a:solidFill>
                <a:latin typeface="Kanit"/>
              </a:rPr>
              <a:t>, et </a:t>
            </a:r>
            <a:r>
              <a:rPr lang="pt-BR" sz="1400" b="0" strike="noStrike" spc="-1" dirty="0" err="1">
                <a:solidFill>
                  <a:srgbClr val="404040"/>
                </a:solidFill>
                <a:latin typeface="Kanit"/>
              </a:rPr>
              <a:t>convallis</a:t>
            </a:r>
            <a:r>
              <a:rPr lang="pt-BR" sz="1400" b="0" strike="noStrike" spc="-1" dirty="0">
                <a:solidFill>
                  <a:srgbClr val="404040"/>
                </a:solidFill>
                <a:latin typeface="Kanit"/>
              </a:rPr>
              <a:t> </a:t>
            </a:r>
            <a:r>
              <a:rPr lang="pt-BR" sz="1400" b="0" strike="noStrike" spc="-1" dirty="0" err="1">
                <a:solidFill>
                  <a:srgbClr val="404040"/>
                </a:solidFill>
                <a:latin typeface="Kanit"/>
              </a:rPr>
              <a:t>mauris</a:t>
            </a:r>
            <a:r>
              <a:rPr lang="pt-BR" sz="1400" b="0" strike="noStrike" spc="-1" dirty="0">
                <a:solidFill>
                  <a:srgbClr val="404040"/>
                </a:solidFill>
                <a:latin typeface="Kanit"/>
              </a:rPr>
              <a:t> </a:t>
            </a:r>
            <a:r>
              <a:rPr lang="pt-BR" sz="1400" b="0" strike="noStrike" spc="-1" dirty="0" err="1">
                <a:solidFill>
                  <a:srgbClr val="404040"/>
                </a:solidFill>
                <a:latin typeface="Kanit"/>
              </a:rPr>
              <a:t>lacus</a:t>
            </a:r>
            <a:r>
              <a:rPr lang="pt-BR" sz="1400" b="0" strike="noStrike" spc="-1" dirty="0">
                <a:solidFill>
                  <a:srgbClr val="404040"/>
                </a:solidFill>
                <a:latin typeface="Kanit"/>
              </a:rPr>
              <a:t> et est. </a:t>
            </a:r>
            <a:r>
              <a:rPr lang="pt-BR" sz="1400" b="0" strike="noStrike" spc="-1" dirty="0" err="1">
                <a:solidFill>
                  <a:srgbClr val="404040"/>
                </a:solidFill>
                <a:latin typeface="Kanit"/>
              </a:rPr>
              <a:t>Proin</a:t>
            </a:r>
            <a:r>
              <a:rPr lang="pt-BR" sz="1400" b="0" strike="noStrike" spc="-1" dirty="0">
                <a:solidFill>
                  <a:srgbClr val="404040"/>
                </a:solidFill>
                <a:latin typeface="Kanit"/>
              </a:rPr>
              <a:t> </a:t>
            </a:r>
            <a:r>
              <a:rPr lang="pt-BR" sz="1400" b="0" strike="noStrike" spc="-1" dirty="0" err="1">
                <a:solidFill>
                  <a:srgbClr val="404040"/>
                </a:solidFill>
                <a:latin typeface="Kanit"/>
              </a:rPr>
              <a:t>vehicula</a:t>
            </a:r>
            <a:r>
              <a:rPr lang="pt-BR" sz="1400" b="0" strike="noStrike" spc="-1" dirty="0">
                <a:solidFill>
                  <a:srgbClr val="404040"/>
                </a:solidFill>
                <a:latin typeface="Kanit"/>
              </a:rPr>
              <a:t> </a:t>
            </a:r>
            <a:r>
              <a:rPr lang="pt-BR" sz="1400" b="0" strike="noStrike" spc="-1" dirty="0" err="1">
                <a:solidFill>
                  <a:srgbClr val="404040"/>
                </a:solidFill>
                <a:latin typeface="Kanit"/>
              </a:rPr>
              <a:t>efficitur</a:t>
            </a:r>
            <a:r>
              <a:rPr lang="pt-BR" sz="1400" b="0" strike="noStrike" spc="-1" dirty="0">
                <a:solidFill>
                  <a:srgbClr val="404040"/>
                </a:solidFill>
                <a:latin typeface="Kanit"/>
              </a:rPr>
              <a:t> </a:t>
            </a:r>
            <a:r>
              <a:rPr lang="pt-BR" sz="1400" b="0" strike="noStrike" spc="-1" dirty="0" err="1">
                <a:solidFill>
                  <a:srgbClr val="404040"/>
                </a:solidFill>
                <a:latin typeface="Kanit"/>
              </a:rPr>
              <a:t>auctor</a:t>
            </a:r>
            <a:r>
              <a:rPr lang="pt-BR" sz="1400" b="0" strike="noStrike" spc="-1" dirty="0">
                <a:solidFill>
                  <a:srgbClr val="404040"/>
                </a:solidFill>
                <a:latin typeface="Kanit"/>
              </a:rPr>
              <a:t>. </a:t>
            </a:r>
            <a:r>
              <a:rPr lang="pt-BR" sz="1400" b="0" strike="noStrike" spc="-1" dirty="0" err="1">
                <a:solidFill>
                  <a:srgbClr val="404040"/>
                </a:solidFill>
                <a:latin typeface="Kanit"/>
              </a:rPr>
              <a:t>Vestibulum</a:t>
            </a:r>
            <a:r>
              <a:rPr lang="pt-BR" sz="1400" b="0" strike="noStrike" spc="-1" dirty="0">
                <a:solidFill>
                  <a:srgbClr val="404040"/>
                </a:solidFill>
                <a:latin typeface="Kanit"/>
              </a:rPr>
              <a:t> </a:t>
            </a:r>
            <a:r>
              <a:rPr lang="pt-BR" sz="1400" b="0" strike="noStrike" spc="-1" dirty="0" err="1">
                <a:solidFill>
                  <a:srgbClr val="404040"/>
                </a:solidFill>
                <a:latin typeface="Kanit"/>
              </a:rPr>
              <a:t>sed</a:t>
            </a:r>
            <a:r>
              <a:rPr lang="pt-BR" sz="1400" b="0" strike="noStrike" spc="-1" dirty="0">
                <a:solidFill>
                  <a:srgbClr val="404040"/>
                </a:solidFill>
                <a:latin typeface="Kanit"/>
              </a:rPr>
              <a:t> </a:t>
            </a:r>
            <a:r>
              <a:rPr lang="pt-BR" sz="1400" b="0" strike="noStrike" spc="-1" dirty="0" err="1">
                <a:solidFill>
                  <a:srgbClr val="404040"/>
                </a:solidFill>
                <a:latin typeface="Kanit"/>
              </a:rPr>
              <a:t>velit</a:t>
            </a:r>
            <a:r>
              <a:rPr lang="pt-BR" sz="1400" b="0" strike="noStrike" spc="-1" dirty="0">
                <a:solidFill>
                  <a:srgbClr val="404040"/>
                </a:solidFill>
                <a:latin typeface="Kanit"/>
              </a:rPr>
              <a:t> </a:t>
            </a:r>
            <a:r>
              <a:rPr lang="pt-BR" sz="1400" b="0" strike="noStrike" spc="-1" dirty="0" err="1">
                <a:solidFill>
                  <a:srgbClr val="404040"/>
                </a:solidFill>
                <a:latin typeface="Kanit"/>
              </a:rPr>
              <a:t>sed</a:t>
            </a:r>
            <a:r>
              <a:rPr lang="pt-BR" sz="1400" b="0" strike="noStrike" spc="-1" dirty="0">
                <a:solidFill>
                  <a:srgbClr val="404040"/>
                </a:solidFill>
                <a:latin typeface="Kanit"/>
              </a:rPr>
              <a:t> </a:t>
            </a:r>
            <a:r>
              <a:rPr lang="pt-BR" sz="1400" b="0" strike="noStrike" spc="-1" dirty="0" err="1">
                <a:solidFill>
                  <a:srgbClr val="404040"/>
                </a:solidFill>
                <a:latin typeface="Kanit"/>
              </a:rPr>
              <a:t>turpis</a:t>
            </a:r>
            <a:r>
              <a:rPr lang="pt-BR" sz="1400" b="0" strike="noStrike" spc="-1" dirty="0">
                <a:solidFill>
                  <a:srgbClr val="404040"/>
                </a:solidFill>
                <a:latin typeface="Kanit"/>
              </a:rPr>
              <a:t> </a:t>
            </a:r>
            <a:r>
              <a:rPr lang="pt-BR" sz="1400" b="0" strike="noStrike" spc="-1" dirty="0" err="1">
                <a:solidFill>
                  <a:srgbClr val="404040"/>
                </a:solidFill>
                <a:latin typeface="Kanit"/>
              </a:rPr>
              <a:t>egestas</a:t>
            </a:r>
            <a:r>
              <a:rPr lang="pt-BR" sz="1400" b="0" strike="noStrike" spc="-1" dirty="0">
                <a:solidFill>
                  <a:srgbClr val="404040"/>
                </a:solidFill>
                <a:latin typeface="Kanit"/>
              </a:rPr>
              <a:t> </a:t>
            </a:r>
            <a:r>
              <a:rPr lang="pt-BR" sz="1400" b="0" strike="noStrike" spc="-1" dirty="0" err="1">
                <a:solidFill>
                  <a:srgbClr val="404040"/>
                </a:solidFill>
                <a:latin typeface="Kanit"/>
              </a:rPr>
              <a:t>scelerisque</a:t>
            </a:r>
            <a:r>
              <a:rPr lang="pt-BR" sz="1400" b="0" strike="noStrike" spc="-1" dirty="0">
                <a:solidFill>
                  <a:srgbClr val="404040"/>
                </a:solidFill>
                <a:latin typeface="Kanit"/>
              </a:rPr>
              <a:t>. </a:t>
            </a:r>
            <a:r>
              <a:rPr lang="pt-BR" sz="1400" b="0" strike="noStrike" spc="-1" dirty="0" err="1">
                <a:solidFill>
                  <a:srgbClr val="404040"/>
                </a:solidFill>
                <a:latin typeface="Kanit"/>
              </a:rPr>
              <a:t>Maecenas</a:t>
            </a:r>
            <a:r>
              <a:rPr lang="pt-BR" sz="1400" b="0" strike="noStrike" spc="-1" dirty="0">
                <a:solidFill>
                  <a:srgbClr val="404040"/>
                </a:solidFill>
                <a:latin typeface="Kanit"/>
              </a:rPr>
              <a:t> non nunc </a:t>
            </a:r>
            <a:r>
              <a:rPr lang="pt-BR" sz="1400" b="0" strike="noStrike" spc="-1" dirty="0" err="1">
                <a:solidFill>
                  <a:srgbClr val="404040"/>
                </a:solidFill>
                <a:latin typeface="Kanit"/>
              </a:rPr>
              <a:t>nulla</a:t>
            </a:r>
            <a:r>
              <a:rPr lang="pt-BR" sz="1400" b="0" strike="noStrike" spc="-1" dirty="0">
                <a:solidFill>
                  <a:srgbClr val="404040"/>
                </a:solidFill>
                <a:latin typeface="Kanit"/>
              </a:rPr>
              <a:t>. </a:t>
            </a:r>
            <a:endParaRPr lang="pt-BR" sz="1400" b="0" strike="noStrike" spc="-1" dirty="0">
              <a:latin typeface="Arial"/>
            </a:endParaRPr>
          </a:p>
        </p:txBody>
      </p:sp>
      <p:pic>
        <p:nvPicPr>
          <p:cNvPr id="60" name="Imagem 1"/>
          <p:cNvPicPr/>
          <p:nvPr/>
        </p:nvPicPr>
        <p:blipFill>
          <a:blip r:embed="rId2"/>
          <a:stretch/>
        </p:blipFill>
        <p:spPr>
          <a:xfrm>
            <a:off x="-108720" y="6369120"/>
            <a:ext cx="12409200" cy="510120"/>
          </a:xfrm>
          <a:prstGeom prst="rect">
            <a:avLst/>
          </a:prstGeom>
          <a:ln w="0">
            <a:noFill/>
          </a:ln>
        </p:spPr>
      </p:pic>
      <p:pic>
        <p:nvPicPr>
          <p:cNvPr id="10" name="Imagem 9">
            <a:extLst>
              <a:ext uri="{FF2B5EF4-FFF2-40B4-BE49-F238E27FC236}">
                <a16:creationId xmlns:a16="http://schemas.microsoft.com/office/drawing/2014/main" id="{74387ED0-C7D1-4DF5-B010-7909ABFE5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1020" y="22412"/>
            <a:ext cx="3240031" cy="3962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tângulo 7"/>
          <p:cNvSpPr/>
          <p:nvPr/>
        </p:nvSpPr>
        <p:spPr>
          <a:xfrm>
            <a:off x="6416280" y="1751760"/>
            <a:ext cx="3927240" cy="155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3200" b="1" strike="noStrike" spc="-1">
                <a:solidFill>
                  <a:srgbClr val="2D704F"/>
                </a:solidFill>
                <a:latin typeface="Kanit"/>
              </a:rPr>
              <a:t>Espaço para título do projeto.</a:t>
            </a:r>
            <a:endParaRPr lang="pt-BR" sz="3200" b="0" strike="noStrike" spc="-1">
              <a:latin typeface="Arial"/>
            </a:endParaRPr>
          </a:p>
        </p:txBody>
      </p:sp>
      <p:sp>
        <p:nvSpPr>
          <p:cNvPr id="63" name="Retângulo 8"/>
          <p:cNvSpPr/>
          <p:nvPr/>
        </p:nvSpPr>
        <p:spPr>
          <a:xfrm>
            <a:off x="6244200" y="2841840"/>
            <a:ext cx="399420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2D704F"/>
                </a:solidFill>
                <a:latin typeface="Kanit"/>
              </a:rPr>
              <a:t>Espaço para subtítuto do projeto.</a:t>
            </a:r>
            <a:endParaRPr lang="pt-BR" sz="1800" b="0" strike="noStrike" spc="-1">
              <a:latin typeface="Arial"/>
            </a:endParaRPr>
          </a:p>
        </p:txBody>
      </p:sp>
      <p:sp>
        <p:nvSpPr>
          <p:cNvPr id="64" name="Retângulo 11"/>
          <p:cNvSpPr/>
          <p:nvPr/>
        </p:nvSpPr>
        <p:spPr>
          <a:xfrm>
            <a:off x="6416280" y="3570480"/>
            <a:ext cx="4183200" cy="200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400" b="0" strike="noStrike" spc="-1">
                <a:solidFill>
                  <a:srgbClr val="404040"/>
                </a:solidFill>
                <a:latin typeface="Kanit"/>
              </a:rPr>
              <a:t>Lorem ipsum dolor sit amet, consectetur adipiscing elit. Pellentesque pulvinar est quam, vel ultrices augue interdum in. Aenean ornare, turpis sit amet porttitor accumsan, mauris massa efficitur nisl, et convallis mauris lacus et est. Proin vehicula efficitur auctor. Vestibulum sed velit sed turpis egestas scelerisque. Maecenas non nunc nulla. </a:t>
            </a:r>
            <a:endParaRPr lang="pt-BR" sz="1400" b="0" strike="noStrike" spc="-1">
              <a:latin typeface="Arial"/>
            </a:endParaRPr>
          </a:p>
        </p:txBody>
      </p:sp>
      <p:sp>
        <p:nvSpPr>
          <p:cNvPr id="65" name="Retângulo 2"/>
          <p:cNvSpPr/>
          <p:nvPr/>
        </p:nvSpPr>
        <p:spPr>
          <a:xfrm>
            <a:off x="754560" y="1623240"/>
            <a:ext cx="5341320" cy="386280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66" name="Retângulo 13"/>
          <p:cNvSpPr/>
          <p:nvPr/>
        </p:nvSpPr>
        <p:spPr>
          <a:xfrm>
            <a:off x="2376000" y="4252320"/>
            <a:ext cx="209844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Kanit"/>
              </a:rPr>
              <a:t>Foto/Ilustração</a:t>
            </a:r>
            <a:endParaRPr lang="pt-BR" sz="1800" b="0" strike="noStrike" spc="-1">
              <a:latin typeface="Arial"/>
            </a:endParaRPr>
          </a:p>
        </p:txBody>
      </p:sp>
      <p:pic>
        <p:nvPicPr>
          <p:cNvPr id="67" name="Imagem 1"/>
          <p:cNvPicPr/>
          <p:nvPr/>
        </p:nvPicPr>
        <p:blipFill>
          <a:blip r:embed="rId2"/>
          <a:stretch/>
        </p:blipFill>
        <p:spPr>
          <a:xfrm>
            <a:off x="-108720" y="6369120"/>
            <a:ext cx="12409200" cy="510120"/>
          </a:xfrm>
          <a:prstGeom prst="rect">
            <a:avLst/>
          </a:prstGeom>
          <a:ln w="0">
            <a:noFill/>
          </a:ln>
        </p:spPr>
      </p:pic>
      <p:pic>
        <p:nvPicPr>
          <p:cNvPr id="11" name="Imagem 10">
            <a:extLst>
              <a:ext uri="{FF2B5EF4-FFF2-40B4-BE49-F238E27FC236}">
                <a16:creationId xmlns:a16="http://schemas.microsoft.com/office/drawing/2014/main" id="{7F8FF523-D5F0-4103-BFFF-C127881CD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1020" y="22412"/>
            <a:ext cx="3240031" cy="3962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m 1"/>
          <p:cNvPicPr/>
          <p:nvPr/>
        </p:nvPicPr>
        <p:blipFill>
          <a:blip r:embed="rId2"/>
          <a:stretch/>
        </p:blipFill>
        <p:spPr>
          <a:xfrm>
            <a:off x="-63000" y="-35280"/>
            <a:ext cx="12317400" cy="6928200"/>
          </a:xfrm>
          <a:prstGeom prst="rect">
            <a:avLst/>
          </a:prstGeom>
          <a:ln w="0">
            <a:noFill/>
          </a:ln>
        </p:spPr>
      </p:pic>
      <p:pic>
        <p:nvPicPr>
          <p:cNvPr id="5" name="Imagem 4">
            <a:extLst>
              <a:ext uri="{FF2B5EF4-FFF2-40B4-BE49-F238E27FC236}">
                <a16:creationId xmlns:a16="http://schemas.microsoft.com/office/drawing/2014/main" id="{15779670-137B-4B70-BB17-C85FB5B31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072" y="5818094"/>
            <a:ext cx="7748212" cy="9475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348</Words>
  <Application>Microsoft Office PowerPoint</Application>
  <PresentationFormat>Widescreen</PresentationFormat>
  <Paragraphs>22</Paragraphs>
  <Slides>5</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vt:i4>
      </vt:variant>
    </vt:vector>
  </HeadingPairs>
  <TitlesOfParts>
    <vt:vector size="13" baseType="lpstr">
      <vt:lpstr>Arial</vt:lpstr>
      <vt:lpstr>Calibri</vt:lpstr>
      <vt:lpstr>Calibri Light</vt:lpstr>
      <vt:lpstr>Kanit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Microsoft Office User</dc:creator>
  <dc:description/>
  <cp:lastModifiedBy>Wagner Costa - Baturité</cp:lastModifiedBy>
  <cp:revision>12</cp:revision>
  <dcterms:created xsi:type="dcterms:W3CDTF">2021-04-20T01:02:02Z</dcterms:created>
  <dcterms:modified xsi:type="dcterms:W3CDTF">2024-09-30T13:47:34Z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ActionId">
    <vt:lpwstr>24167b3b-7707-4968-b242-afaa52820258</vt:lpwstr>
  </property>
  <property fmtid="{D5CDD505-2E9C-101B-9397-08002B2CF9AE}" pid="3" name="MSIP_Label_defa4170-0d19-0005-0004-bc88714345d2_ContentBits">
    <vt:lpwstr>0</vt:lpwstr>
  </property>
  <property fmtid="{D5CDD505-2E9C-101B-9397-08002B2CF9AE}" pid="4" name="MSIP_Label_defa4170-0d19-0005-0004-bc88714345d2_Enabled">
    <vt:lpwstr>true</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etDate">
    <vt:lpwstr>2023-05-22T14:49:05Z</vt:lpwstr>
  </property>
  <property fmtid="{D5CDD505-2E9C-101B-9397-08002B2CF9AE}" pid="8" name="MSIP_Label_defa4170-0d19-0005-0004-bc88714345d2_SiteId">
    <vt:lpwstr>d994ddef-51c7-4851-9e6e-51209c4dc3e4</vt:lpwstr>
  </property>
  <property fmtid="{D5CDD505-2E9C-101B-9397-08002B2CF9AE}" pid="9" name="Notes">
    <vt:i4>1</vt:i4>
  </property>
  <property fmtid="{D5CDD505-2E9C-101B-9397-08002B2CF9AE}" pid="10" name="PresentationFormat">
    <vt:lpwstr>Widescreen</vt:lpwstr>
  </property>
  <property fmtid="{D5CDD505-2E9C-101B-9397-08002B2CF9AE}" pid="11" name="Slides">
    <vt:i4>5</vt:i4>
  </property>
</Properties>
</file>